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20" r:id="rId2"/>
    <p:sldId id="258" r:id="rId3"/>
    <p:sldId id="259" r:id="rId4"/>
    <p:sldId id="265" r:id="rId5"/>
    <p:sldId id="266" r:id="rId6"/>
    <p:sldId id="269" r:id="rId7"/>
    <p:sldId id="270" r:id="rId8"/>
    <p:sldId id="271" r:id="rId9"/>
    <p:sldId id="276" r:id="rId10"/>
    <p:sldId id="277" r:id="rId11"/>
    <p:sldId id="278" r:id="rId12"/>
    <p:sldId id="281" r:id="rId13"/>
    <p:sldId id="282" r:id="rId14"/>
    <p:sldId id="285" r:id="rId15"/>
    <p:sldId id="325" r:id="rId16"/>
    <p:sldId id="323" r:id="rId17"/>
    <p:sldId id="324" r:id="rId18"/>
    <p:sldId id="289" r:id="rId19"/>
    <p:sldId id="290" r:id="rId20"/>
    <p:sldId id="291" r:id="rId21"/>
    <p:sldId id="292" r:id="rId22"/>
    <p:sldId id="293" r:id="rId23"/>
    <p:sldId id="294" r:id="rId24"/>
    <p:sldId id="295" r:id="rId25"/>
    <p:sldId id="296" r:id="rId26"/>
    <p:sldId id="297" r:id="rId27"/>
    <p:sldId id="298" r:id="rId28"/>
    <p:sldId id="299" r:id="rId29"/>
    <p:sldId id="326" r:id="rId30"/>
    <p:sldId id="303" r:id="rId31"/>
    <p:sldId id="304" r:id="rId32"/>
    <p:sldId id="307" r:id="rId33"/>
    <p:sldId id="312" r:id="rId34"/>
    <p:sldId id="327" r:id="rId35"/>
    <p:sldId id="305" r:id="rId36"/>
    <p:sldId id="318" r:id="rId37"/>
    <p:sldId id="317" r:id="rId38"/>
    <p:sldId id="310" r:id="rId39"/>
    <p:sldId id="314" r:id="rId40"/>
    <p:sldId id="315" r:id="rId41"/>
    <p:sldId id="319"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28DCD1-8DFF-F74B-85B9-F73B9F32EFFA}" v="3" dt="2024-05-14T08:48:05.680"/>
  </p1510:revLst>
</p1510:revInfo>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p:restoredTop sz="82993" autoAdjust="0"/>
  </p:normalViewPr>
  <p:slideViewPr>
    <p:cSldViewPr snapToGrid="0">
      <p:cViewPr varScale="1">
        <p:scale>
          <a:sx n="52" d="100"/>
          <a:sy n="52" d="100"/>
        </p:scale>
        <p:origin x="832"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Wallrich (Staff)" userId="74c9ee81-4c0d-413a-a571-5c8398ac27a1" providerId="ADAL" clId="{CE28DCD1-8DFF-F74B-85B9-F73B9F32EFFA}"/>
    <pc:docChg chg="custSel addSld delSld modSld modShowInfo">
      <pc:chgData name="Lukas Wallrich (Staff)" userId="74c9ee81-4c0d-413a-a571-5c8398ac27a1" providerId="ADAL" clId="{CE28DCD1-8DFF-F74B-85B9-F73B9F32EFFA}" dt="2024-05-16T09:10:16.975" v="288" actId="2744"/>
      <pc:docMkLst>
        <pc:docMk/>
      </pc:docMkLst>
      <pc:sldChg chg="modSp mod modNotesTx">
        <pc:chgData name="Lukas Wallrich (Staff)" userId="74c9ee81-4c0d-413a-a571-5c8398ac27a1" providerId="ADAL" clId="{CE28DCD1-8DFF-F74B-85B9-F73B9F32EFFA}" dt="2024-05-14T08:40:34.191" v="34" actId="20577"/>
        <pc:sldMkLst>
          <pc:docMk/>
          <pc:sldMk cId="0" sldId="265"/>
        </pc:sldMkLst>
        <pc:spChg chg="mod">
          <ac:chgData name="Lukas Wallrich (Staff)" userId="74c9ee81-4c0d-413a-a571-5c8398ac27a1" providerId="ADAL" clId="{CE28DCD1-8DFF-F74B-85B9-F73B9F32EFFA}" dt="2024-05-14T08:40:19.932" v="5" actId="20577"/>
          <ac:spMkLst>
            <pc:docMk/>
            <pc:sldMk cId="0" sldId="265"/>
            <ac:spMk id="192" creationId="{00000000-0000-0000-0000-000000000000}"/>
          </ac:spMkLst>
        </pc:spChg>
      </pc:sldChg>
      <pc:sldChg chg="modSp mod">
        <pc:chgData name="Lukas Wallrich (Staff)" userId="74c9ee81-4c0d-413a-a571-5c8398ac27a1" providerId="ADAL" clId="{CE28DCD1-8DFF-F74B-85B9-F73B9F32EFFA}" dt="2024-05-14T08:42:08.100" v="47" actId="20577"/>
        <pc:sldMkLst>
          <pc:docMk/>
          <pc:sldMk cId="0" sldId="277"/>
        </pc:sldMkLst>
        <pc:spChg chg="mod">
          <ac:chgData name="Lukas Wallrich (Staff)" userId="74c9ee81-4c0d-413a-a571-5c8398ac27a1" providerId="ADAL" clId="{CE28DCD1-8DFF-F74B-85B9-F73B9F32EFFA}" dt="2024-05-14T08:41:36.625" v="36" actId="20577"/>
          <ac:spMkLst>
            <pc:docMk/>
            <pc:sldMk cId="0" sldId="277"/>
            <ac:spMk id="12" creationId="{EA0E65A7-D9B1-413E-A971-3D2F8B520309}"/>
          </ac:spMkLst>
        </pc:spChg>
        <pc:spChg chg="mod">
          <ac:chgData name="Lukas Wallrich (Staff)" userId="74c9ee81-4c0d-413a-a571-5c8398ac27a1" providerId="ADAL" clId="{CE28DCD1-8DFF-F74B-85B9-F73B9F32EFFA}" dt="2024-05-14T08:41:53.095" v="42" actId="20577"/>
          <ac:spMkLst>
            <pc:docMk/>
            <pc:sldMk cId="0" sldId="277"/>
            <ac:spMk id="14" creationId="{2264415F-3DF9-445F-9A50-94E00424C37E}"/>
          </ac:spMkLst>
        </pc:spChg>
        <pc:spChg chg="mod">
          <ac:chgData name="Lukas Wallrich (Staff)" userId="74c9ee81-4c0d-413a-a571-5c8398ac27a1" providerId="ADAL" clId="{CE28DCD1-8DFF-F74B-85B9-F73B9F32EFFA}" dt="2024-05-14T08:42:08.100" v="47" actId="20577"/>
          <ac:spMkLst>
            <pc:docMk/>
            <pc:sldMk cId="0" sldId="277"/>
            <ac:spMk id="16" creationId="{73CE1064-5C28-4F2A-88B4-54EC7B163748}"/>
          </ac:spMkLst>
        </pc:spChg>
      </pc:sldChg>
      <pc:sldChg chg="modSp modAnim">
        <pc:chgData name="Lukas Wallrich (Staff)" userId="74c9ee81-4c0d-413a-a571-5c8398ac27a1" providerId="ADAL" clId="{CE28DCD1-8DFF-F74B-85B9-F73B9F32EFFA}" dt="2024-05-14T08:42:24.264" v="48" actId="20577"/>
        <pc:sldMkLst>
          <pc:docMk/>
          <pc:sldMk cId="0" sldId="281"/>
        </pc:sldMkLst>
        <pc:spChg chg="mod">
          <ac:chgData name="Lukas Wallrich (Staff)" userId="74c9ee81-4c0d-413a-a571-5c8398ac27a1" providerId="ADAL" clId="{CE28DCD1-8DFF-F74B-85B9-F73B9F32EFFA}" dt="2024-05-14T08:42:24.264" v="48" actId="20577"/>
          <ac:spMkLst>
            <pc:docMk/>
            <pc:sldMk cId="0" sldId="281"/>
            <ac:spMk id="478" creationId="{00000000-0000-0000-0000-000000000000}"/>
          </ac:spMkLst>
        </pc:spChg>
      </pc:sldChg>
      <pc:sldChg chg="modNotesTx">
        <pc:chgData name="Lukas Wallrich (Staff)" userId="74c9ee81-4c0d-413a-a571-5c8398ac27a1" providerId="ADAL" clId="{CE28DCD1-8DFF-F74B-85B9-F73B9F32EFFA}" dt="2024-05-14T08:45:48.017" v="96" actId="20577"/>
        <pc:sldMkLst>
          <pc:docMk/>
          <pc:sldMk cId="0" sldId="303"/>
        </pc:sldMkLst>
      </pc:sldChg>
      <pc:sldChg chg="modNotesTx">
        <pc:chgData name="Lukas Wallrich (Staff)" userId="74c9ee81-4c0d-413a-a571-5c8398ac27a1" providerId="ADAL" clId="{CE28DCD1-8DFF-F74B-85B9-F73B9F32EFFA}" dt="2024-05-14T08:46:14.887" v="137" actId="20577"/>
        <pc:sldMkLst>
          <pc:docMk/>
          <pc:sldMk cId="0" sldId="304"/>
        </pc:sldMkLst>
      </pc:sldChg>
      <pc:sldChg chg="modNotesTx">
        <pc:chgData name="Lukas Wallrich (Staff)" userId="74c9ee81-4c0d-413a-a571-5c8398ac27a1" providerId="ADAL" clId="{CE28DCD1-8DFF-F74B-85B9-F73B9F32EFFA}" dt="2024-05-14T08:48:31.999" v="144" actId="20577"/>
        <pc:sldMkLst>
          <pc:docMk/>
          <pc:sldMk cId="0" sldId="305"/>
        </pc:sldMkLst>
      </pc:sldChg>
      <pc:sldChg chg="modSp mod">
        <pc:chgData name="Lukas Wallrich (Staff)" userId="74c9ee81-4c0d-413a-a571-5c8398ac27a1" providerId="ADAL" clId="{CE28DCD1-8DFF-F74B-85B9-F73B9F32EFFA}" dt="2024-05-14T08:50:26.614" v="267" actId="20577"/>
        <pc:sldMkLst>
          <pc:docMk/>
          <pc:sldMk cId="0" sldId="315"/>
        </pc:sldMkLst>
        <pc:spChg chg="mod">
          <ac:chgData name="Lukas Wallrich (Staff)" userId="74c9ee81-4c0d-413a-a571-5c8398ac27a1" providerId="ADAL" clId="{CE28DCD1-8DFF-F74B-85B9-F73B9F32EFFA}" dt="2024-05-14T08:50:26.614" v="267" actId="20577"/>
          <ac:spMkLst>
            <pc:docMk/>
            <pc:sldMk cId="0" sldId="315"/>
            <ac:spMk id="1056" creationId="{00000000-0000-0000-0000-000000000000}"/>
          </ac:spMkLst>
        </pc:spChg>
      </pc:sldChg>
      <pc:sldChg chg="modNotesTx">
        <pc:chgData name="Lukas Wallrich (Staff)" userId="74c9ee81-4c0d-413a-a571-5c8398ac27a1" providerId="ADAL" clId="{CE28DCD1-8DFF-F74B-85B9-F73B9F32EFFA}" dt="2024-05-14T08:49:21.528" v="250" actId="20577"/>
        <pc:sldMkLst>
          <pc:docMk/>
          <pc:sldMk cId="0" sldId="317"/>
        </pc:sldMkLst>
      </pc:sldChg>
      <pc:sldChg chg="addSp delSp modSp mod modNotesTx">
        <pc:chgData name="Lukas Wallrich (Staff)" userId="74c9ee81-4c0d-413a-a571-5c8398ac27a1" providerId="ADAL" clId="{CE28DCD1-8DFF-F74B-85B9-F73B9F32EFFA}" dt="2024-05-14T08:49:06.041" v="248" actId="20577"/>
        <pc:sldMkLst>
          <pc:docMk/>
          <pc:sldMk cId="0" sldId="318"/>
        </pc:sldMkLst>
        <pc:picChg chg="add mod">
          <ac:chgData name="Lukas Wallrich (Staff)" userId="74c9ee81-4c0d-413a-a571-5c8398ac27a1" providerId="ADAL" clId="{CE28DCD1-8DFF-F74B-85B9-F73B9F32EFFA}" dt="2024-05-14T08:48:12.991" v="142" actId="14100"/>
          <ac:picMkLst>
            <pc:docMk/>
            <pc:sldMk cId="0" sldId="318"/>
            <ac:picMk id="2" creationId="{6CD674BF-F435-0427-1DD2-FCE81A963F51}"/>
          </ac:picMkLst>
        </pc:picChg>
        <pc:picChg chg="del">
          <ac:chgData name="Lukas Wallrich (Staff)" userId="74c9ee81-4c0d-413a-a571-5c8398ac27a1" providerId="ADAL" clId="{CE28DCD1-8DFF-F74B-85B9-F73B9F32EFFA}" dt="2024-05-14T08:48:05.381" v="138" actId="478"/>
          <ac:picMkLst>
            <pc:docMk/>
            <pc:sldMk cId="0" sldId="318"/>
            <ac:picMk id="1092" creationId="{00000000-0000-0000-0000-000000000000}"/>
          </ac:picMkLst>
        </pc:picChg>
      </pc:sldChg>
      <pc:sldChg chg="modSp mod">
        <pc:chgData name="Lukas Wallrich (Staff)" userId="74c9ee81-4c0d-413a-a571-5c8398ac27a1" providerId="ADAL" clId="{CE28DCD1-8DFF-F74B-85B9-F73B9F32EFFA}" dt="2024-05-14T08:49:59.885" v="256" actId="20577"/>
        <pc:sldMkLst>
          <pc:docMk/>
          <pc:sldMk cId="0" sldId="319"/>
        </pc:sldMkLst>
        <pc:spChg chg="mod">
          <ac:chgData name="Lukas Wallrich (Staff)" userId="74c9ee81-4c0d-413a-a571-5c8398ac27a1" providerId="ADAL" clId="{CE28DCD1-8DFF-F74B-85B9-F73B9F32EFFA}" dt="2024-05-14T08:49:59.885" v="256" actId="20577"/>
          <ac:spMkLst>
            <pc:docMk/>
            <pc:sldMk cId="0" sldId="319"/>
            <ac:spMk id="1099" creationId="{00000000-0000-0000-0000-000000000000}"/>
          </ac:spMkLst>
        </pc:spChg>
      </pc:sldChg>
      <pc:sldChg chg="modSp mod">
        <pc:chgData name="Lukas Wallrich (Staff)" userId="74c9ee81-4c0d-413a-a571-5c8398ac27a1" providerId="ADAL" clId="{CE28DCD1-8DFF-F74B-85B9-F73B9F32EFFA}" dt="2024-05-14T14:25:07.917" v="287" actId="20577"/>
        <pc:sldMkLst>
          <pc:docMk/>
          <pc:sldMk cId="1005910225" sldId="320"/>
        </pc:sldMkLst>
        <pc:spChg chg="mod">
          <ac:chgData name="Lukas Wallrich (Staff)" userId="74c9ee81-4c0d-413a-a571-5c8398ac27a1" providerId="ADAL" clId="{CE28DCD1-8DFF-F74B-85B9-F73B9F32EFFA}" dt="2024-05-14T14:25:07.917" v="287" actId="20577"/>
          <ac:spMkLst>
            <pc:docMk/>
            <pc:sldMk cId="1005910225" sldId="320"/>
            <ac:spMk id="4" creationId="{89FE50A6-840F-4316-B746-00C349D89300}"/>
          </ac:spMkLst>
        </pc:spChg>
      </pc:sldChg>
      <pc:sldChg chg="new del">
        <pc:chgData name="Lukas Wallrich (Staff)" userId="74c9ee81-4c0d-413a-a571-5c8398ac27a1" providerId="ADAL" clId="{CE28DCD1-8DFF-F74B-85B9-F73B9F32EFFA}" dt="2024-05-14T08:44:12.462" v="50" actId="2696"/>
        <pc:sldMkLst>
          <pc:docMk/>
          <pc:sldMk cId="220437812" sldId="328"/>
        </pc:sldMkLst>
      </pc:sldChg>
      <pc:sldChg chg="modSp add del mod">
        <pc:chgData name="Lukas Wallrich (Staff)" userId="74c9ee81-4c0d-413a-a571-5c8398ac27a1" providerId="ADAL" clId="{CE28DCD1-8DFF-F74B-85B9-F73B9F32EFFA}" dt="2024-05-14T08:44:34.958" v="64" actId="2696"/>
        <pc:sldMkLst>
          <pc:docMk/>
          <pc:sldMk cId="3414007220" sldId="328"/>
        </pc:sldMkLst>
        <pc:spChg chg="mod">
          <ac:chgData name="Lukas Wallrich (Staff)" userId="74c9ee81-4c0d-413a-a571-5c8398ac27a1" providerId="ADAL" clId="{CE28DCD1-8DFF-F74B-85B9-F73B9F32EFFA}" dt="2024-05-14T08:44:24.205" v="63" actId="20577"/>
          <ac:spMkLst>
            <pc:docMk/>
            <pc:sldMk cId="3414007220" sldId="328"/>
            <ac:spMk id="617" creationId="{00000000-0000-0000-0000-000000000000}"/>
          </ac:spMkLst>
        </pc:spChg>
      </pc:sldChg>
    </pc:docChg>
  </pc:docChgLst>
  <pc:docChgLst>
    <pc:chgData name="Lukas Wallrich (Staff)" userId="74c9ee81-4c0d-413a-a571-5c8398ac27a1" providerId="ADAL" clId="{76F05566-DB5F-EA45-8A4D-EE135B3E80D7}"/>
    <pc:docChg chg="custSel delSld modSld">
      <pc:chgData name="Lukas Wallrich (Staff)" userId="74c9ee81-4c0d-413a-a571-5c8398ac27a1" providerId="ADAL" clId="{76F05566-DB5F-EA45-8A4D-EE135B3E80D7}" dt="2023-03-01T18:15:55.911" v="353" actId="207"/>
      <pc:docMkLst>
        <pc:docMk/>
      </pc:docMkLst>
      <pc:sldChg chg="modSp mod">
        <pc:chgData name="Lukas Wallrich (Staff)" userId="74c9ee81-4c0d-413a-a571-5c8398ac27a1" providerId="ADAL" clId="{76F05566-DB5F-EA45-8A4D-EE135B3E80D7}" dt="2023-03-01T16:31:48.899" v="76" actId="20577"/>
        <pc:sldMkLst>
          <pc:docMk/>
          <pc:sldMk cId="0" sldId="258"/>
        </pc:sldMkLst>
        <pc:spChg chg="mod">
          <ac:chgData name="Lukas Wallrich (Staff)" userId="74c9ee81-4c0d-413a-a571-5c8398ac27a1" providerId="ADAL" clId="{76F05566-DB5F-EA45-8A4D-EE135B3E80D7}" dt="2023-03-01T16:31:48.899" v="76" actId="20577"/>
          <ac:spMkLst>
            <pc:docMk/>
            <pc:sldMk cId="0" sldId="258"/>
            <ac:spMk id="6" creationId="{42D65471-BD49-452A-A21F-AB305D1C6F8A}"/>
          </ac:spMkLst>
        </pc:spChg>
        <pc:spChg chg="mod">
          <ac:chgData name="Lukas Wallrich (Staff)" userId="74c9ee81-4c0d-413a-a571-5c8398ac27a1" providerId="ADAL" clId="{76F05566-DB5F-EA45-8A4D-EE135B3E80D7}" dt="2023-03-01T16:31:38.661" v="75" actId="20577"/>
          <ac:spMkLst>
            <pc:docMk/>
            <pc:sldMk cId="0" sldId="258"/>
            <ac:spMk id="112" creationId="{00000000-0000-0000-0000-000000000000}"/>
          </ac:spMkLst>
        </pc:spChg>
      </pc:sldChg>
      <pc:sldChg chg="modSp mod">
        <pc:chgData name="Lukas Wallrich (Staff)" userId="74c9ee81-4c0d-413a-a571-5c8398ac27a1" providerId="ADAL" clId="{76F05566-DB5F-EA45-8A4D-EE135B3E80D7}" dt="2023-03-01T18:15:55.911" v="353" actId="207"/>
        <pc:sldMkLst>
          <pc:docMk/>
          <pc:sldMk cId="0" sldId="277"/>
        </pc:sldMkLst>
        <pc:spChg chg="mod">
          <ac:chgData name="Lukas Wallrich (Staff)" userId="74c9ee81-4c0d-413a-a571-5c8398ac27a1" providerId="ADAL" clId="{76F05566-DB5F-EA45-8A4D-EE135B3E80D7}" dt="2023-03-01T16:33:01.080" v="78" actId="20577"/>
          <ac:spMkLst>
            <pc:docMk/>
            <pc:sldMk cId="0" sldId="277"/>
            <ac:spMk id="8" creationId="{CD5C6470-FA6D-4BD4-80BF-83CD1B71871A}"/>
          </ac:spMkLst>
        </pc:spChg>
        <pc:spChg chg="mod">
          <ac:chgData name="Lukas Wallrich (Staff)" userId="74c9ee81-4c0d-413a-a571-5c8398ac27a1" providerId="ADAL" clId="{76F05566-DB5F-EA45-8A4D-EE135B3E80D7}" dt="2023-03-01T16:33:12.747" v="82" actId="20577"/>
          <ac:spMkLst>
            <pc:docMk/>
            <pc:sldMk cId="0" sldId="277"/>
            <ac:spMk id="10" creationId="{2DFCCB2F-1F01-4465-ABED-3F5A2BBFE726}"/>
          </ac:spMkLst>
        </pc:spChg>
        <pc:spChg chg="mod">
          <ac:chgData name="Lukas Wallrich (Staff)" userId="74c9ee81-4c0d-413a-a571-5c8398ac27a1" providerId="ADAL" clId="{76F05566-DB5F-EA45-8A4D-EE135B3E80D7}" dt="2023-03-01T18:15:55.911" v="353" actId="207"/>
          <ac:spMkLst>
            <pc:docMk/>
            <pc:sldMk cId="0" sldId="277"/>
            <ac:spMk id="12" creationId="{EA0E65A7-D9B1-413E-A971-3D2F8B520309}"/>
          </ac:spMkLst>
        </pc:spChg>
        <pc:spChg chg="mod">
          <ac:chgData name="Lukas Wallrich (Staff)" userId="74c9ee81-4c0d-413a-a571-5c8398ac27a1" providerId="ADAL" clId="{76F05566-DB5F-EA45-8A4D-EE135B3E80D7}" dt="2023-03-01T16:46:50.342" v="117" actId="20577"/>
          <ac:spMkLst>
            <pc:docMk/>
            <pc:sldMk cId="0" sldId="277"/>
            <ac:spMk id="14" creationId="{2264415F-3DF9-445F-9A50-94E00424C37E}"/>
          </ac:spMkLst>
        </pc:spChg>
        <pc:spChg chg="mod">
          <ac:chgData name="Lukas Wallrich (Staff)" userId="74c9ee81-4c0d-413a-a571-5c8398ac27a1" providerId="ADAL" clId="{76F05566-DB5F-EA45-8A4D-EE135B3E80D7}" dt="2023-03-01T16:47:30.100" v="139" actId="1076"/>
          <ac:spMkLst>
            <pc:docMk/>
            <pc:sldMk cId="0" sldId="277"/>
            <ac:spMk id="15" creationId="{62E0FCDB-DA4D-4692-96BE-F00F26DA44C6}"/>
          </ac:spMkLst>
        </pc:spChg>
        <pc:spChg chg="mod">
          <ac:chgData name="Lukas Wallrich (Staff)" userId="74c9ee81-4c0d-413a-a571-5c8398ac27a1" providerId="ADAL" clId="{76F05566-DB5F-EA45-8A4D-EE135B3E80D7}" dt="2023-03-01T16:47:26.605" v="138" actId="14100"/>
          <ac:spMkLst>
            <pc:docMk/>
            <pc:sldMk cId="0" sldId="277"/>
            <ac:spMk id="16" creationId="{73CE1064-5C28-4F2A-88B4-54EC7B163748}"/>
          </ac:spMkLst>
        </pc:spChg>
      </pc:sldChg>
      <pc:sldChg chg="modSp modAnim">
        <pc:chgData name="Lukas Wallrich (Staff)" userId="74c9ee81-4c0d-413a-a571-5c8398ac27a1" providerId="ADAL" clId="{76F05566-DB5F-EA45-8A4D-EE135B3E80D7}" dt="2023-03-01T16:48:13.894" v="160" actId="20577"/>
        <pc:sldMkLst>
          <pc:docMk/>
          <pc:sldMk cId="0" sldId="281"/>
        </pc:sldMkLst>
        <pc:spChg chg="mod">
          <ac:chgData name="Lukas Wallrich (Staff)" userId="74c9ee81-4c0d-413a-a571-5c8398ac27a1" providerId="ADAL" clId="{76F05566-DB5F-EA45-8A4D-EE135B3E80D7}" dt="2023-03-01T16:48:13.894" v="160" actId="20577"/>
          <ac:spMkLst>
            <pc:docMk/>
            <pc:sldMk cId="0" sldId="281"/>
            <ac:spMk id="478" creationId="{00000000-0000-0000-0000-000000000000}"/>
          </ac:spMkLst>
        </pc:spChg>
      </pc:sldChg>
      <pc:sldChg chg="addSp modSp mod modAnim modNotesTx">
        <pc:chgData name="Lukas Wallrich (Staff)" userId="74c9ee81-4c0d-413a-a571-5c8398ac27a1" providerId="ADAL" clId="{76F05566-DB5F-EA45-8A4D-EE135B3E80D7}" dt="2023-03-01T16:56:45.833" v="330" actId="5793"/>
        <pc:sldMkLst>
          <pc:docMk/>
          <pc:sldMk cId="0" sldId="297"/>
        </pc:sldMkLst>
        <pc:spChg chg="add mod">
          <ac:chgData name="Lukas Wallrich (Staff)" userId="74c9ee81-4c0d-413a-a571-5c8398ac27a1" providerId="ADAL" clId="{76F05566-DB5F-EA45-8A4D-EE135B3E80D7}" dt="2023-03-01T16:56:05.174" v="259" actId="1076"/>
          <ac:spMkLst>
            <pc:docMk/>
            <pc:sldMk cId="0" sldId="297"/>
            <ac:spMk id="2" creationId="{6993643C-E714-9746-5CF5-7A6282E58D4E}"/>
          </ac:spMkLst>
        </pc:spChg>
        <pc:picChg chg="add mod">
          <ac:chgData name="Lukas Wallrich (Staff)" userId="74c9ee81-4c0d-413a-a571-5c8398ac27a1" providerId="ADAL" clId="{76F05566-DB5F-EA45-8A4D-EE135B3E80D7}" dt="2023-03-01T16:55:28.954" v="222" actId="1076"/>
          <ac:picMkLst>
            <pc:docMk/>
            <pc:sldMk cId="0" sldId="297"/>
            <ac:picMk id="1026" creationId="{BDFDC094-FABC-FBC9-7A18-DDD4271E357B}"/>
          </ac:picMkLst>
        </pc:picChg>
      </pc:sldChg>
      <pc:sldChg chg="modSp mod">
        <pc:chgData name="Lukas Wallrich (Staff)" userId="74c9ee81-4c0d-413a-a571-5c8398ac27a1" providerId="ADAL" clId="{76F05566-DB5F-EA45-8A4D-EE135B3E80D7}" dt="2023-03-01T16:57:53.978" v="337" actId="20577"/>
        <pc:sldMkLst>
          <pc:docMk/>
          <pc:sldMk cId="0" sldId="304"/>
        </pc:sldMkLst>
        <pc:spChg chg="mod">
          <ac:chgData name="Lukas Wallrich (Staff)" userId="74c9ee81-4c0d-413a-a571-5c8398ac27a1" providerId="ADAL" clId="{76F05566-DB5F-EA45-8A4D-EE135B3E80D7}" dt="2023-03-01T16:57:53.978" v="337" actId="20577"/>
          <ac:spMkLst>
            <pc:docMk/>
            <pc:sldMk cId="0" sldId="304"/>
            <ac:spMk id="6" creationId="{62E0FBFA-A1CF-45B4-8A53-A1AFE3082AC4}"/>
          </ac:spMkLst>
        </pc:spChg>
      </pc:sldChg>
      <pc:sldChg chg="modSp mod">
        <pc:chgData name="Lukas Wallrich (Staff)" userId="74c9ee81-4c0d-413a-a571-5c8398ac27a1" providerId="ADAL" clId="{76F05566-DB5F-EA45-8A4D-EE135B3E80D7}" dt="2023-03-01T16:58:25.795" v="339" actId="20577"/>
        <pc:sldMkLst>
          <pc:docMk/>
          <pc:sldMk cId="0" sldId="312"/>
        </pc:sldMkLst>
        <pc:spChg chg="mod">
          <ac:chgData name="Lukas Wallrich (Staff)" userId="74c9ee81-4c0d-413a-a571-5c8398ac27a1" providerId="ADAL" clId="{76F05566-DB5F-EA45-8A4D-EE135B3E80D7}" dt="2023-03-01T16:58:25.795" v="339" actId="20577"/>
          <ac:spMkLst>
            <pc:docMk/>
            <pc:sldMk cId="0" sldId="312"/>
            <ac:spMk id="1013" creationId="{00000000-0000-0000-0000-000000000000}"/>
          </ac:spMkLst>
        </pc:spChg>
      </pc:sldChg>
      <pc:sldChg chg="modSp mod">
        <pc:chgData name="Lukas Wallrich (Staff)" userId="74c9ee81-4c0d-413a-a571-5c8398ac27a1" providerId="ADAL" clId="{76F05566-DB5F-EA45-8A4D-EE135B3E80D7}" dt="2023-03-01T16:29:52.570" v="5" actId="20577"/>
        <pc:sldMkLst>
          <pc:docMk/>
          <pc:sldMk cId="1005910225" sldId="320"/>
        </pc:sldMkLst>
        <pc:spChg chg="mod">
          <ac:chgData name="Lukas Wallrich (Staff)" userId="74c9ee81-4c0d-413a-a571-5c8398ac27a1" providerId="ADAL" clId="{76F05566-DB5F-EA45-8A4D-EE135B3E80D7}" dt="2023-03-01T16:29:52.570" v="5" actId="20577"/>
          <ac:spMkLst>
            <pc:docMk/>
            <pc:sldMk cId="1005910225" sldId="320"/>
            <ac:spMk id="4" creationId="{89FE50A6-840F-4316-B746-00C349D89300}"/>
          </ac:spMkLst>
        </pc:spChg>
      </pc:sldChg>
      <pc:sldChg chg="del">
        <pc:chgData name="Lukas Wallrich (Staff)" userId="74c9ee81-4c0d-413a-a571-5c8398ac27a1" providerId="ADAL" clId="{76F05566-DB5F-EA45-8A4D-EE135B3E80D7}" dt="2023-03-01T16:47:44.558" v="140" actId="2696"/>
        <pc:sldMkLst>
          <pc:docMk/>
          <pc:sldMk cId="2871846133" sldId="321"/>
        </pc:sldMkLst>
      </pc:sldChg>
      <pc:sldChg chg="modSp">
        <pc:chgData name="Lukas Wallrich (Staff)" userId="74c9ee81-4c0d-413a-a571-5c8398ac27a1" providerId="ADAL" clId="{76F05566-DB5F-EA45-8A4D-EE135B3E80D7}" dt="2023-03-01T16:50:11.858" v="218" actId="20577"/>
        <pc:sldMkLst>
          <pc:docMk/>
          <pc:sldMk cId="2844483814" sldId="324"/>
        </pc:sldMkLst>
        <pc:spChg chg="mod">
          <ac:chgData name="Lukas Wallrich (Staff)" userId="74c9ee81-4c0d-413a-a571-5c8398ac27a1" providerId="ADAL" clId="{76F05566-DB5F-EA45-8A4D-EE135B3E80D7}" dt="2023-03-01T16:50:11.858" v="218" actId="20577"/>
          <ac:spMkLst>
            <pc:docMk/>
            <pc:sldMk cId="2844483814" sldId="324"/>
            <ac:spMk id="11" creationId="{2E5F3499-7F0C-45D1-B7C0-EAF8BFCE3D3F}"/>
          </ac:spMkLst>
        </pc:spChg>
      </pc:sldChg>
      <pc:sldChg chg="addSp modSp mod modAnim">
        <pc:chgData name="Lukas Wallrich (Staff)" userId="74c9ee81-4c0d-413a-a571-5c8398ac27a1" providerId="ADAL" clId="{76F05566-DB5F-EA45-8A4D-EE135B3E80D7}" dt="2023-03-01T17:00:38.255" v="348" actId="20577"/>
        <pc:sldMkLst>
          <pc:docMk/>
          <pc:sldMk cId="90126886" sldId="325"/>
        </pc:sldMkLst>
        <pc:spChg chg="add mod">
          <ac:chgData name="Lukas Wallrich (Staff)" userId="74c9ee81-4c0d-413a-a571-5c8398ac27a1" providerId="ADAL" clId="{76F05566-DB5F-EA45-8A4D-EE135B3E80D7}" dt="2023-03-01T17:00:38.255" v="348" actId="20577"/>
          <ac:spMkLst>
            <pc:docMk/>
            <pc:sldMk cId="90126886" sldId="325"/>
            <ac:spMk id="2" creationId="{D0D17244-D611-0FE5-395C-09463789E19C}"/>
          </ac:spMkLst>
        </pc:spChg>
        <pc:spChg chg="mod">
          <ac:chgData name="Lukas Wallrich (Staff)" userId="74c9ee81-4c0d-413a-a571-5c8398ac27a1" providerId="ADAL" clId="{76F05566-DB5F-EA45-8A4D-EE135B3E80D7}" dt="2023-03-01T16:49:29.080" v="211"/>
          <ac:spMkLst>
            <pc:docMk/>
            <pc:sldMk cId="90126886" sldId="325"/>
            <ac:spMk id="6" creationId="{24755C10-C9FF-4F45-8AD6-BCD5C1100CD6}"/>
          </ac:spMkLst>
        </pc:spChg>
      </pc:sldChg>
      <pc:sldChg chg="modSp mod">
        <pc:chgData name="Lukas Wallrich (Staff)" userId="74c9ee81-4c0d-413a-a571-5c8398ac27a1" providerId="ADAL" clId="{76F05566-DB5F-EA45-8A4D-EE135B3E80D7}" dt="2023-03-01T16:58:35.156" v="341" actId="20577"/>
        <pc:sldMkLst>
          <pc:docMk/>
          <pc:sldMk cId="2567962357" sldId="327"/>
        </pc:sldMkLst>
        <pc:spChg chg="mod">
          <ac:chgData name="Lukas Wallrich (Staff)" userId="74c9ee81-4c0d-413a-a571-5c8398ac27a1" providerId="ADAL" clId="{76F05566-DB5F-EA45-8A4D-EE135B3E80D7}" dt="2023-03-01T16:58:35.156" v="341" actId="20577"/>
          <ac:spMkLst>
            <pc:docMk/>
            <pc:sldMk cId="2567962357" sldId="327"/>
            <ac:spMk id="1013" creationId="{00000000-0000-0000-0000-000000000000}"/>
          </ac:spMkLst>
        </pc:spChg>
      </pc:sldChg>
      <pc:sldMasterChg chg="delSldLayout">
        <pc:chgData name="Lukas Wallrich (Staff)" userId="74c9ee81-4c0d-413a-a571-5c8398ac27a1" providerId="ADAL" clId="{76F05566-DB5F-EA45-8A4D-EE135B3E80D7}" dt="2023-03-01T16:47:44.560" v="141" actId="2696"/>
        <pc:sldMasterMkLst>
          <pc:docMk/>
          <pc:sldMasterMk cId="0" sldId="2147483648"/>
        </pc:sldMasterMkLst>
        <pc:sldLayoutChg chg="del">
          <pc:chgData name="Lukas Wallrich (Staff)" userId="74c9ee81-4c0d-413a-a571-5c8398ac27a1" providerId="ADAL" clId="{76F05566-DB5F-EA45-8A4D-EE135B3E80D7}" dt="2023-03-01T16:47:44.560" v="141" actId="2696"/>
          <pc:sldLayoutMkLst>
            <pc:docMk/>
            <pc:sldMasterMk cId="0" sldId="2147483648"/>
            <pc:sldLayoutMk cId="0" sldId="2147483655"/>
          </pc:sldLayoutMkLst>
        </pc:sldLayoutChg>
      </pc:sldMasterChg>
    </pc:docChg>
  </pc:docChgLst>
  <pc:docChgLst>
    <pc:chgData name="Lukas Wallrich (Staff)" userId="74c9ee81-4c0d-413a-a571-5c8398ac27a1" providerId="ADAL" clId="{2C206EC4-CF1B-49D1-A0FA-DBF3898827C3}"/>
    <pc:docChg chg="undo custSel addSld delSld modSld sldOrd modMainMaster">
      <pc:chgData name="Lukas Wallrich (Staff)" userId="74c9ee81-4c0d-413a-a571-5c8398ac27a1" providerId="ADAL" clId="{2C206EC4-CF1B-49D1-A0FA-DBF3898827C3}" dt="2022-03-17T01:34:40.108" v="2251"/>
      <pc:docMkLst>
        <pc:docMk/>
      </pc:docMkLst>
      <pc:sldChg chg="del">
        <pc:chgData name="Lukas Wallrich (Staff)" userId="74c9ee81-4c0d-413a-a571-5c8398ac27a1" providerId="ADAL" clId="{2C206EC4-CF1B-49D1-A0FA-DBF3898827C3}" dt="2022-03-05T11:43:30.851" v="22" actId="47"/>
        <pc:sldMkLst>
          <pc:docMk/>
          <pc:sldMk cId="0" sldId="256"/>
        </pc:sldMkLst>
      </pc:sldChg>
      <pc:sldChg chg="del">
        <pc:chgData name="Lukas Wallrich (Staff)" userId="74c9ee81-4c0d-413a-a571-5c8398ac27a1" providerId="ADAL" clId="{2C206EC4-CF1B-49D1-A0FA-DBF3898827C3}" dt="2022-03-05T11:44:29.431" v="32" actId="47"/>
        <pc:sldMkLst>
          <pc:docMk/>
          <pc:sldMk cId="0" sldId="257"/>
        </pc:sldMkLst>
      </pc:sldChg>
      <pc:sldChg chg="addSp delSp modSp mod delAnim">
        <pc:chgData name="Lukas Wallrich (Staff)" userId="74c9ee81-4c0d-413a-a571-5c8398ac27a1" providerId="ADAL" clId="{2C206EC4-CF1B-49D1-A0FA-DBF3898827C3}" dt="2022-03-17T01:34:40.108" v="2251"/>
        <pc:sldMkLst>
          <pc:docMk/>
          <pc:sldMk cId="0" sldId="258"/>
        </pc:sldMkLst>
        <pc:spChg chg="add mod">
          <ac:chgData name="Lukas Wallrich (Staff)" userId="74c9ee81-4c0d-413a-a571-5c8398ac27a1" providerId="ADAL" clId="{2C206EC4-CF1B-49D1-A0FA-DBF3898827C3}" dt="2022-03-17T01:34:40.108" v="2251"/>
          <ac:spMkLst>
            <pc:docMk/>
            <pc:sldMk cId="0" sldId="258"/>
            <ac:spMk id="6" creationId="{42D65471-BD49-452A-A21F-AB305D1C6F8A}"/>
          </ac:spMkLst>
        </pc:spChg>
        <pc:spChg chg="mod">
          <ac:chgData name="Lukas Wallrich (Staff)" userId="74c9ee81-4c0d-413a-a571-5c8398ac27a1" providerId="ADAL" clId="{2C206EC4-CF1B-49D1-A0FA-DBF3898827C3}" dt="2022-03-05T11:46:49.870" v="214" actId="1076"/>
          <ac:spMkLst>
            <pc:docMk/>
            <pc:sldMk cId="0" sldId="258"/>
            <ac:spMk id="112" creationId="{00000000-0000-0000-0000-000000000000}"/>
          </ac:spMkLst>
        </pc:spChg>
        <pc:picChg chg="del mod">
          <ac:chgData name="Lukas Wallrich (Staff)" userId="74c9ee81-4c0d-413a-a571-5c8398ac27a1" providerId="ADAL" clId="{2C206EC4-CF1B-49D1-A0FA-DBF3898827C3}" dt="2022-03-17T01:34:38.672" v="2250" actId="478"/>
          <ac:picMkLst>
            <pc:docMk/>
            <pc:sldMk cId="0" sldId="258"/>
            <ac:picMk id="113" creationId="{00000000-0000-0000-0000-000000000000}"/>
          </ac:picMkLst>
        </pc:picChg>
      </pc:sldChg>
      <pc:sldChg chg="delSp modSp mod modNotesTx">
        <pc:chgData name="Lukas Wallrich (Staff)" userId="74c9ee81-4c0d-413a-a571-5c8398ac27a1" providerId="ADAL" clId="{2C206EC4-CF1B-49D1-A0FA-DBF3898827C3}" dt="2022-03-05T11:47:34.479" v="222" actId="6549"/>
        <pc:sldMkLst>
          <pc:docMk/>
          <pc:sldMk cId="0" sldId="259"/>
        </pc:sldMkLst>
        <pc:spChg chg="mod">
          <ac:chgData name="Lukas Wallrich (Staff)" userId="74c9ee81-4c0d-413a-a571-5c8398ac27a1" providerId="ADAL" clId="{2C206EC4-CF1B-49D1-A0FA-DBF3898827C3}" dt="2022-03-05T11:47:19.078" v="220" actId="20577"/>
          <ac:spMkLst>
            <pc:docMk/>
            <pc:sldMk cId="0" sldId="259"/>
            <ac:spMk id="120" creationId="{00000000-0000-0000-0000-000000000000}"/>
          </ac:spMkLst>
        </pc:spChg>
        <pc:spChg chg="del mod">
          <ac:chgData name="Lukas Wallrich (Staff)" userId="74c9ee81-4c0d-413a-a571-5c8398ac27a1" providerId="ADAL" clId="{2C206EC4-CF1B-49D1-A0FA-DBF3898827C3}" dt="2022-03-05T11:47:32.874" v="221" actId="478"/>
          <ac:spMkLst>
            <pc:docMk/>
            <pc:sldMk cId="0" sldId="259"/>
            <ac:spMk id="124" creationId="{00000000-0000-0000-0000-000000000000}"/>
          </ac:spMkLst>
        </pc:spChg>
      </pc:sldChg>
      <pc:sldChg chg="add del">
        <pc:chgData name="Lukas Wallrich (Staff)" userId="74c9ee81-4c0d-413a-a571-5c8398ac27a1" providerId="ADAL" clId="{2C206EC4-CF1B-49D1-A0FA-DBF3898827C3}" dt="2022-03-05T11:49:22.599" v="229" actId="47"/>
        <pc:sldMkLst>
          <pc:docMk/>
          <pc:sldMk cId="0" sldId="260"/>
        </pc:sldMkLst>
      </pc:sldChg>
      <pc:sldChg chg="add del">
        <pc:chgData name="Lukas Wallrich (Staff)" userId="74c9ee81-4c0d-413a-a571-5c8398ac27a1" providerId="ADAL" clId="{2C206EC4-CF1B-49D1-A0FA-DBF3898827C3}" dt="2022-03-05T11:49:20.985" v="228" actId="47"/>
        <pc:sldMkLst>
          <pc:docMk/>
          <pc:sldMk cId="0" sldId="261"/>
        </pc:sldMkLst>
      </pc:sldChg>
      <pc:sldChg chg="add del">
        <pc:chgData name="Lukas Wallrich (Staff)" userId="74c9ee81-4c0d-413a-a571-5c8398ac27a1" providerId="ADAL" clId="{2C206EC4-CF1B-49D1-A0FA-DBF3898827C3}" dt="2022-03-05T11:49:18.830" v="227" actId="47"/>
        <pc:sldMkLst>
          <pc:docMk/>
          <pc:sldMk cId="0" sldId="262"/>
        </pc:sldMkLst>
      </pc:sldChg>
      <pc:sldChg chg="add del">
        <pc:chgData name="Lukas Wallrich (Staff)" userId="74c9ee81-4c0d-413a-a571-5c8398ac27a1" providerId="ADAL" clId="{2C206EC4-CF1B-49D1-A0FA-DBF3898827C3}" dt="2022-03-05T11:49:02.763" v="225" actId="47"/>
        <pc:sldMkLst>
          <pc:docMk/>
          <pc:sldMk cId="0" sldId="263"/>
        </pc:sldMkLst>
      </pc:sldChg>
      <pc:sldChg chg="add del">
        <pc:chgData name="Lukas Wallrich (Staff)" userId="74c9ee81-4c0d-413a-a571-5c8398ac27a1" providerId="ADAL" clId="{2C206EC4-CF1B-49D1-A0FA-DBF3898827C3}" dt="2022-03-05T11:49:02.763" v="225" actId="47"/>
        <pc:sldMkLst>
          <pc:docMk/>
          <pc:sldMk cId="0" sldId="264"/>
        </pc:sldMkLst>
      </pc:sldChg>
      <pc:sldChg chg="delSp mod delAnim">
        <pc:chgData name="Lukas Wallrich (Staff)" userId="74c9ee81-4c0d-413a-a571-5c8398ac27a1" providerId="ADAL" clId="{2C206EC4-CF1B-49D1-A0FA-DBF3898827C3}" dt="2022-03-05T11:49:13.368" v="226" actId="478"/>
        <pc:sldMkLst>
          <pc:docMk/>
          <pc:sldMk cId="0" sldId="265"/>
        </pc:sldMkLst>
        <pc:spChg chg="del">
          <ac:chgData name="Lukas Wallrich (Staff)" userId="74c9ee81-4c0d-413a-a571-5c8398ac27a1" providerId="ADAL" clId="{2C206EC4-CF1B-49D1-A0FA-DBF3898827C3}" dt="2022-03-05T11:49:13.368" v="226" actId="478"/>
          <ac:spMkLst>
            <pc:docMk/>
            <pc:sldMk cId="0" sldId="265"/>
            <ac:spMk id="194" creationId="{00000000-0000-0000-0000-000000000000}"/>
          </ac:spMkLst>
        </pc:spChg>
        <pc:spChg chg="del">
          <ac:chgData name="Lukas Wallrich (Staff)" userId="74c9ee81-4c0d-413a-a571-5c8398ac27a1" providerId="ADAL" clId="{2C206EC4-CF1B-49D1-A0FA-DBF3898827C3}" dt="2022-03-05T11:49:13.368" v="226" actId="478"/>
          <ac:spMkLst>
            <pc:docMk/>
            <pc:sldMk cId="0" sldId="265"/>
            <ac:spMk id="197" creationId="{00000000-0000-0000-0000-000000000000}"/>
          </ac:spMkLst>
        </pc:spChg>
        <pc:picChg chg="del">
          <ac:chgData name="Lukas Wallrich (Staff)" userId="74c9ee81-4c0d-413a-a571-5c8398ac27a1" providerId="ADAL" clId="{2C206EC4-CF1B-49D1-A0FA-DBF3898827C3}" dt="2022-03-05T11:49:13.368" v="226" actId="478"/>
          <ac:picMkLst>
            <pc:docMk/>
            <pc:sldMk cId="0" sldId="265"/>
            <ac:picMk id="195" creationId="{00000000-0000-0000-0000-000000000000}"/>
          </ac:picMkLst>
        </pc:picChg>
      </pc:sldChg>
      <pc:sldChg chg="delSp modSp mod delAnim modAnim">
        <pc:chgData name="Lukas Wallrich (Staff)" userId="74c9ee81-4c0d-413a-a571-5c8398ac27a1" providerId="ADAL" clId="{2C206EC4-CF1B-49D1-A0FA-DBF3898827C3}" dt="2022-03-17T00:53:59.817" v="2131" actId="478"/>
        <pc:sldMkLst>
          <pc:docMk/>
          <pc:sldMk cId="0" sldId="266"/>
        </pc:sldMkLst>
        <pc:spChg chg="del">
          <ac:chgData name="Lukas Wallrich (Staff)" userId="74c9ee81-4c0d-413a-a571-5c8398ac27a1" providerId="ADAL" clId="{2C206EC4-CF1B-49D1-A0FA-DBF3898827C3}" dt="2022-03-17T00:52:30.344" v="2127" actId="478"/>
          <ac:spMkLst>
            <pc:docMk/>
            <pc:sldMk cId="0" sldId="266"/>
            <ac:spMk id="210" creationId="{00000000-0000-0000-0000-000000000000}"/>
          </ac:spMkLst>
        </pc:spChg>
        <pc:spChg chg="mod">
          <ac:chgData name="Lukas Wallrich (Staff)" userId="74c9ee81-4c0d-413a-a571-5c8398ac27a1" providerId="ADAL" clId="{2C206EC4-CF1B-49D1-A0FA-DBF3898827C3}" dt="2022-03-05T11:43:25.516" v="0" actId="27636"/>
          <ac:spMkLst>
            <pc:docMk/>
            <pc:sldMk cId="0" sldId="266"/>
            <ac:spMk id="220" creationId="{00000000-0000-0000-0000-000000000000}"/>
          </ac:spMkLst>
        </pc:spChg>
        <pc:spChg chg="mod">
          <ac:chgData name="Lukas Wallrich (Staff)" userId="74c9ee81-4c0d-413a-a571-5c8398ac27a1" providerId="ADAL" clId="{2C206EC4-CF1B-49D1-A0FA-DBF3898827C3}" dt="2022-03-05T11:49:57.947" v="265" actId="1076"/>
          <ac:spMkLst>
            <pc:docMk/>
            <pc:sldMk cId="0" sldId="266"/>
            <ac:spMk id="222" creationId="{00000000-0000-0000-0000-000000000000}"/>
          </ac:spMkLst>
        </pc:spChg>
        <pc:grpChg chg="del">
          <ac:chgData name="Lukas Wallrich (Staff)" userId="74c9ee81-4c0d-413a-a571-5c8398ac27a1" providerId="ADAL" clId="{2C206EC4-CF1B-49D1-A0FA-DBF3898827C3}" dt="2022-03-17T00:53:59.817" v="2131" actId="478"/>
          <ac:grpSpMkLst>
            <pc:docMk/>
            <pc:sldMk cId="0" sldId="266"/>
            <ac:grpSpMk id="217" creationId="{00000000-0000-0000-0000-000000000000}"/>
          </ac:grpSpMkLst>
        </pc:grpChg>
      </pc:sldChg>
      <pc:sldChg chg="del">
        <pc:chgData name="Lukas Wallrich (Staff)" userId="74c9ee81-4c0d-413a-a571-5c8398ac27a1" providerId="ADAL" clId="{2C206EC4-CF1B-49D1-A0FA-DBF3898827C3}" dt="2022-03-05T11:52:06.024" v="272" actId="47"/>
        <pc:sldMkLst>
          <pc:docMk/>
          <pc:sldMk cId="0" sldId="267"/>
        </pc:sldMkLst>
      </pc:sldChg>
      <pc:sldChg chg="del">
        <pc:chgData name="Lukas Wallrich (Staff)" userId="74c9ee81-4c0d-413a-a571-5c8398ac27a1" providerId="ADAL" clId="{2C206EC4-CF1B-49D1-A0FA-DBF3898827C3}" dt="2022-03-05T11:52:06.024" v="272" actId="47"/>
        <pc:sldMkLst>
          <pc:docMk/>
          <pc:sldMk cId="0" sldId="268"/>
        </pc:sldMkLst>
      </pc:sldChg>
      <pc:sldChg chg="addSp delSp modSp mod addAnim delAnim">
        <pc:chgData name="Lukas Wallrich (Staff)" userId="74c9ee81-4c0d-413a-a571-5c8398ac27a1" providerId="ADAL" clId="{2C206EC4-CF1B-49D1-A0FA-DBF3898827C3}" dt="2022-03-05T11:53:29.644" v="294" actId="20577"/>
        <pc:sldMkLst>
          <pc:docMk/>
          <pc:sldMk cId="0" sldId="269"/>
        </pc:sldMkLst>
        <pc:spChg chg="mod">
          <ac:chgData name="Lukas Wallrich (Staff)" userId="74c9ee81-4c0d-413a-a571-5c8398ac27a1" providerId="ADAL" clId="{2C206EC4-CF1B-49D1-A0FA-DBF3898827C3}" dt="2022-03-05T11:53:01.326" v="280" actId="208"/>
          <ac:spMkLst>
            <pc:docMk/>
            <pc:sldMk cId="0" sldId="269"/>
            <ac:spMk id="242"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6" creationId="{00000000-0000-0000-0000-000000000000}"/>
          </ac:spMkLst>
        </pc:spChg>
        <pc:spChg chg="mod">
          <ac:chgData name="Lukas Wallrich (Staff)" userId="74c9ee81-4c0d-413a-a571-5c8398ac27a1" providerId="ADAL" clId="{2C206EC4-CF1B-49D1-A0FA-DBF3898827C3}" dt="2022-03-05T11:53:17.282" v="282" actId="208"/>
          <ac:spMkLst>
            <pc:docMk/>
            <pc:sldMk cId="0" sldId="269"/>
            <ac:spMk id="247" creationId="{00000000-0000-0000-0000-000000000000}"/>
          </ac:spMkLst>
        </pc:spChg>
        <pc:spChg chg="del">
          <ac:chgData name="Lukas Wallrich (Staff)" userId="74c9ee81-4c0d-413a-a571-5c8398ac27a1" providerId="ADAL" clId="{2C206EC4-CF1B-49D1-A0FA-DBF3898827C3}" dt="2022-03-05T11:51:15.931" v="271" actId="478"/>
          <ac:spMkLst>
            <pc:docMk/>
            <pc:sldMk cId="0" sldId="269"/>
            <ac:spMk id="249" creationId="{00000000-0000-0000-0000-000000000000}"/>
          </ac:spMkLst>
        </pc:spChg>
        <pc:spChg chg="mod">
          <ac:chgData name="Lukas Wallrich (Staff)" userId="74c9ee81-4c0d-413a-a571-5c8398ac27a1" providerId="ADAL" clId="{2C206EC4-CF1B-49D1-A0FA-DBF3898827C3}" dt="2022-03-05T11:53:29.644" v="294" actId="20577"/>
          <ac:spMkLst>
            <pc:docMk/>
            <pc:sldMk cId="0" sldId="269"/>
            <ac:spMk id="252" creationId="{00000000-0000-0000-0000-000000000000}"/>
          </ac:spMkLst>
        </pc:spChg>
        <pc:grpChg chg="add del">
          <ac:chgData name="Lukas Wallrich (Staff)" userId="74c9ee81-4c0d-413a-a571-5c8398ac27a1" providerId="ADAL" clId="{2C206EC4-CF1B-49D1-A0FA-DBF3898827C3}" dt="2022-03-05T11:52:51.395" v="278" actId="478"/>
          <ac:grpSpMkLst>
            <pc:docMk/>
            <pc:sldMk cId="0" sldId="269"/>
            <ac:grpSpMk id="248" creationId="{00000000-0000-0000-0000-000000000000}"/>
          </ac:grpSpMkLst>
        </pc:grpChg>
      </pc:sldChg>
      <pc:sldChg chg="delSp modSp mod">
        <pc:chgData name="Lukas Wallrich (Staff)" userId="74c9ee81-4c0d-413a-a571-5c8398ac27a1" providerId="ADAL" clId="{2C206EC4-CF1B-49D1-A0FA-DBF3898827C3}" dt="2022-03-17T00:54:47.709" v="2132" actId="478"/>
        <pc:sldMkLst>
          <pc:docMk/>
          <pc:sldMk cId="0" sldId="270"/>
        </pc:sldMkLst>
        <pc:spChg chg="del">
          <ac:chgData name="Lukas Wallrich (Staff)" userId="74c9ee81-4c0d-413a-a571-5c8398ac27a1" providerId="ADAL" clId="{2C206EC4-CF1B-49D1-A0FA-DBF3898827C3}" dt="2022-03-17T00:54:47.709" v="2132" actId="478"/>
          <ac:spMkLst>
            <pc:docMk/>
            <pc:sldMk cId="0" sldId="270"/>
            <ac:spMk id="264" creationId="{00000000-0000-0000-0000-000000000000}"/>
          </ac:spMkLst>
        </pc:spChg>
        <pc:spChg chg="mod">
          <ac:chgData name="Lukas Wallrich (Staff)" userId="74c9ee81-4c0d-413a-a571-5c8398ac27a1" providerId="ADAL" clId="{2C206EC4-CF1B-49D1-A0FA-DBF3898827C3}" dt="2022-03-05T11:54:21.861" v="296"/>
          <ac:spMkLst>
            <pc:docMk/>
            <pc:sldMk cId="0" sldId="270"/>
            <ac:spMk id="267" creationId="{00000000-0000-0000-0000-000000000000}"/>
          </ac:spMkLst>
        </pc:spChg>
        <pc:spChg chg="mod">
          <ac:chgData name="Lukas Wallrich (Staff)" userId="74c9ee81-4c0d-413a-a571-5c8398ac27a1" providerId="ADAL" clId="{2C206EC4-CF1B-49D1-A0FA-DBF3898827C3}" dt="2022-03-05T11:43:25.530" v="1" actId="27636"/>
          <ac:spMkLst>
            <pc:docMk/>
            <pc:sldMk cId="0" sldId="270"/>
            <ac:spMk id="271" creationId="{00000000-0000-0000-0000-000000000000}"/>
          </ac:spMkLst>
        </pc:spChg>
      </pc:sldChg>
      <pc:sldChg chg="delSp modSp mod">
        <pc:chgData name="Lukas Wallrich (Staff)" userId="74c9ee81-4c0d-413a-a571-5c8398ac27a1" providerId="ADAL" clId="{2C206EC4-CF1B-49D1-A0FA-DBF3898827C3}" dt="2022-03-17T00:54:50.654" v="2133" actId="478"/>
        <pc:sldMkLst>
          <pc:docMk/>
          <pc:sldMk cId="0" sldId="271"/>
        </pc:sldMkLst>
        <pc:spChg chg="del">
          <ac:chgData name="Lukas Wallrich (Staff)" userId="74c9ee81-4c0d-413a-a571-5c8398ac27a1" providerId="ADAL" clId="{2C206EC4-CF1B-49D1-A0FA-DBF3898827C3}" dt="2022-03-17T00:54:50.654" v="2133" actId="478"/>
          <ac:spMkLst>
            <pc:docMk/>
            <pc:sldMk cId="0" sldId="271"/>
            <ac:spMk id="289" creationId="{00000000-0000-0000-0000-000000000000}"/>
          </ac:spMkLst>
        </pc:spChg>
        <pc:spChg chg="mod">
          <ac:chgData name="Lukas Wallrich (Staff)" userId="74c9ee81-4c0d-413a-a571-5c8398ac27a1" providerId="ADAL" clId="{2C206EC4-CF1B-49D1-A0FA-DBF3898827C3}" dt="2022-03-05T11:54:23.832" v="297"/>
          <ac:spMkLst>
            <pc:docMk/>
            <pc:sldMk cId="0" sldId="271"/>
            <ac:spMk id="292" creationId="{00000000-0000-0000-0000-000000000000}"/>
          </ac:spMkLst>
        </pc:spChg>
        <pc:spChg chg="mod">
          <ac:chgData name="Lukas Wallrich (Staff)" userId="74c9ee81-4c0d-413a-a571-5c8398ac27a1" providerId="ADAL" clId="{2C206EC4-CF1B-49D1-A0FA-DBF3898827C3}" dt="2022-03-05T11:43:25.536" v="2" actId="27636"/>
          <ac:spMkLst>
            <pc:docMk/>
            <pc:sldMk cId="0" sldId="271"/>
            <ac:spMk id="295"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2"/>
        </pc:sldMkLst>
        <pc:spChg chg="mod">
          <ac:chgData name="Lukas Wallrich (Staff)" userId="74c9ee81-4c0d-413a-a571-5c8398ac27a1" providerId="ADAL" clId="{2C206EC4-CF1B-49D1-A0FA-DBF3898827C3}" dt="2022-03-05T11:43:25.539" v="3" actId="27636"/>
          <ac:spMkLst>
            <pc:docMk/>
            <pc:sldMk cId="0" sldId="272"/>
            <ac:spMk id="322"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3"/>
        </pc:sldMkLst>
        <pc:spChg chg="mod">
          <ac:chgData name="Lukas Wallrich (Staff)" userId="74c9ee81-4c0d-413a-a571-5c8398ac27a1" providerId="ADAL" clId="{2C206EC4-CF1B-49D1-A0FA-DBF3898827C3}" dt="2022-03-05T11:43:25.542" v="4" actId="27636"/>
          <ac:spMkLst>
            <pc:docMk/>
            <pc:sldMk cId="0" sldId="273"/>
            <ac:spMk id="367" creationId="{00000000-0000-0000-0000-000000000000}"/>
          </ac:spMkLst>
        </pc:spChg>
      </pc:sldChg>
      <pc:sldChg chg="modSp del mod">
        <pc:chgData name="Lukas Wallrich (Staff)" userId="74c9ee81-4c0d-413a-a571-5c8398ac27a1" providerId="ADAL" clId="{2C206EC4-CF1B-49D1-A0FA-DBF3898827C3}" dt="2022-03-05T11:54:12.985" v="295" actId="47"/>
        <pc:sldMkLst>
          <pc:docMk/>
          <pc:sldMk cId="0" sldId="274"/>
        </pc:sldMkLst>
        <pc:spChg chg="mod">
          <ac:chgData name="Lukas Wallrich (Staff)" userId="74c9ee81-4c0d-413a-a571-5c8398ac27a1" providerId="ADAL" clId="{2C206EC4-CF1B-49D1-A0FA-DBF3898827C3}" dt="2022-03-05T11:43:25.545" v="5" actId="27636"/>
          <ac:spMkLst>
            <pc:docMk/>
            <pc:sldMk cId="0" sldId="274"/>
            <ac:spMk id="397" creationId="{00000000-0000-0000-0000-000000000000}"/>
          </ac:spMkLst>
        </pc:spChg>
      </pc:sldChg>
      <pc:sldChg chg="modSp del mod">
        <pc:chgData name="Lukas Wallrich (Staff)" userId="74c9ee81-4c0d-413a-a571-5c8398ac27a1" providerId="ADAL" clId="{2C206EC4-CF1B-49D1-A0FA-DBF3898827C3}" dt="2022-03-05T11:58:06.828" v="322" actId="47"/>
        <pc:sldMkLst>
          <pc:docMk/>
          <pc:sldMk cId="0" sldId="275"/>
        </pc:sldMkLst>
        <pc:spChg chg="mod">
          <ac:chgData name="Lukas Wallrich (Staff)" userId="74c9ee81-4c0d-413a-a571-5c8398ac27a1" providerId="ADAL" clId="{2C206EC4-CF1B-49D1-A0FA-DBF3898827C3}" dt="2022-03-05T11:54:58.536" v="298" actId="207"/>
          <ac:spMkLst>
            <pc:docMk/>
            <pc:sldMk cId="0" sldId="275"/>
            <ac:spMk id="415"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6"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7" creationId="{00000000-0000-0000-0000-000000000000}"/>
          </ac:spMkLst>
        </pc:spChg>
        <pc:spChg chg="mod">
          <ac:chgData name="Lukas Wallrich (Staff)" userId="74c9ee81-4c0d-413a-a571-5c8398ac27a1" providerId="ADAL" clId="{2C206EC4-CF1B-49D1-A0FA-DBF3898827C3}" dt="2022-03-05T11:54:58.536" v="298" actId="207"/>
          <ac:spMkLst>
            <pc:docMk/>
            <pc:sldMk cId="0" sldId="275"/>
            <ac:spMk id="418"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19" creationId="{00000000-0000-0000-0000-000000000000}"/>
          </ac:spMkLst>
        </pc:spChg>
        <pc:spChg chg="mod">
          <ac:chgData name="Lukas Wallrich (Staff)" userId="74c9ee81-4c0d-413a-a571-5c8398ac27a1" providerId="ADAL" clId="{2C206EC4-CF1B-49D1-A0FA-DBF3898827C3}" dt="2022-03-05T11:55:08.983" v="299" actId="207"/>
          <ac:spMkLst>
            <pc:docMk/>
            <pc:sldMk cId="0" sldId="275"/>
            <ac:spMk id="420" creationId="{00000000-0000-0000-0000-000000000000}"/>
          </ac:spMkLst>
        </pc:spChg>
        <pc:spChg chg="mod">
          <ac:chgData name="Lukas Wallrich (Staff)" userId="74c9ee81-4c0d-413a-a571-5c8398ac27a1" providerId="ADAL" clId="{2C206EC4-CF1B-49D1-A0FA-DBF3898827C3}" dt="2022-03-05T11:55:20.021" v="300" actId="207"/>
          <ac:spMkLst>
            <pc:docMk/>
            <pc:sldMk cId="0" sldId="275"/>
            <ac:spMk id="428" creationId="{00000000-0000-0000-0000-000000000000}"/>
          </ac:spMkLst>
        </pc:spChg>
      </pc:sldChg>
      <pc:sldChg chg="addSp delSp modSp mod addAnim delAnim modAnim modShow">
        <pc:chgData name="Lukas Wallrich (Staff)" userId="74c9ee81-4c0d-413a-a571-5c8398ac27a1" providerId="ADAL" clId="{2C206EC4-CF1B-49D1-A0FA-DBF3898827C3}" dt="2022-03-05T11:58:04.059" v="321" actId="729"/>
        <pc:sldMkLst>
          <pc:docMk/>
          <pc:sldMk cId="0" sldId="276"/>
        </pc:sldMkLst>
        <pc:spChg chg="mod topLvl">
          <ac:chgData name="Lukas Wallrich (Staff)" userId="74c9ee81-4c0d-413a-a571-5c8398ac27a1" providerId="ADAL" clId="{2C206EC4-CF1B-49D1-A0FA-DBF3898827C3}" dt="2022-03-05T11:57:00.714" v="316" actId="165"/>
          <ac:spMkLst>
            <pc:docMk/>
            <pc:sldMk cId="0" sldId="276"/>
            <ac:spMk id="434" creationId="{00000000-0000-0000-0000-000000000000}"/>
          </ac:spMkLst>
        </pc:spChg>
        <pc:spChg chg="mod topLvl">
          <ac:chgData name="Lukas Wallrich (Staff)" userId="74c9ee81-4c0d-413a-a571-5c8398ac27a1" providerId="ADAL" clId="{2C206EC4-CF1B-49D1-A0FA-DBF3898827C3}" dt="2022-03-05T11:57:00.714" v="316" actId="165"/>
          <ac:spMkLst>
            <pc:docMk/>
            <pc:sldMk cId="0" sldId="276"/>
            <ac:spMk id="43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39"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0"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1"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2"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3"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4"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5"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6"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7"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8" creationId="{00000000-0000-0000-0000-000000000000}"/>
          </ac:spMkLst>
        </pc:spChg>
        <pc:spChg chg="mod topLvl">
          <ac:chgData name="Lukas Wallrich (Staff)" userId="74c9ee81-4c0d-413a-a571-5c8398ac27a1" providerId="ADAL" clId="{2C206EC4-CF1B-49D1-A0FA-DBF3898827C3}" dt="2022-03-05T11:57:31.019" v="319" actId="165"/>
          <ac:spMkLst>
            <pc:docMk/>
            <pc:sldMk cId="0" sldId="276"/>
            <ac:spMk id="449" creationId="{00000000-0000-0000-0000-000000000000}"/>
          </ac:spMkLst>
        </pc:spChg>
        <pc:spChg chg="del mod">
          <ac:chgData name="Lukas Wallrich (Staff)" userId="74c9ee81-4c0d-413a-a571-5c8398ac27a1" providerId="ADAL" clId="{2C206EC4-CF1B-49D1-A0FA-DBF3898827C3}" dt="2022-03-05T11:55:53.704" v="301" actId="478"/>
          <ac:spMkLst>
            <pc:docMk/>
            <pc:sldMk cId="0" sldId="276"/>
            <ac:spMk id="452" creationId="{00000000-0000-0000-0000-000000000000}"/>
          </ac:spMkLst>
        </pc:spChg>
        <pc:spChg chg="del topLvl">
          <ac:chgData name="Lukas Wallrich (Staff)" userId="74c9ee81-4c0d-413a-a571-5c8398ac27a1" providerId="ADAL" clId="{2C206EC4-CF1B-49D1-A0FA-DBF3898827C3}" dt="2022-03-05T11:55:53.704" v="301" actId="478"/>
          <ac:spMkLst>
            <pc:docMk/>
            <pc:sldMk cId="0" sldId="276"/>
            <ac:spMk id="453" creationId="{00000000-0000-0000-0000-000000000000}"/>
          </ac:spMkLst>
        </pc:spChg>
        <pc:grpChg chg="del mod topLvl">
          <ac:chgData name="Lukas Wallrich (Staff)" userId="74c9ee81-4c0d-413a-a571-5c8398ac27a1" providerId="ADAL" clId="{2C206EC4-CF1B-49D1-A0FA-DBF3898827C3}" dt="2022-03-05T11:57:31.019" v="319" actId="165"/>
          <ac:grpSpMkLst>
            <pc:docMk/>
            <pc:sldMk cId="0" sldId="276"/>
            <ac:grpSpMk id="450" creationId="{00000000-0000-0000-0000-000000000000}"/>
          </ac:grpSpMkLst>
        </pc:grpChg>
        <pc:grpChg chg="add del topLvl">
          <ac:chgData name="Lukas Wallrich (Staff)" userId="74c9ee81-4c0d-413a-a571-5c8398ac27a1" providerId="ADAL" clId="{2C206EC4-CF1B-49D1-A0FA-DBF3898827C3}" dt="2022-03-05T11:57:00.714" v="316" actId="165"/>
          <ac:grpSpMkLst>
            <pc:docMk/>
            <pc:sldMk cId="0" sldId="276"/>
            <ac:grpSpMk id="451" creationId="{00000000-0000-0000-0000-000000000000}"/>
          </ac:grpSpMkLst>
        </pc:grpChg>
        <pc:grpChg chg="del">
          <ac:chgData name="Lukas Wallrich (Staff)" userId="74c9ee81-4c0d-413a-a571-5c8398ac27a1" providerId="ADAL" clId="{2C206EC4-CF1B-49D1-A0FA-DBF3898827C3}" dt="2022-03-05T11:55:53.704" v="301" actId="478"/>
          <ac:grpSpMkLst>
            <pc:docMk/>
            <pc:sldMk cId="0" sldId="276"/>
            <ac:grpSpMk id="454" creationId="{00000000-0000-0000-0000-000000000000}"/>
          </ac:grpSpMkLst>
        </pc:grpChg>
      </pc:sldChg>
      <pc:sldChg chg="addSp delSp modSp mod setBg">
        <pc:chgData name="Lukas Wallrich (Staff)" userId="74c9ee81-4c0d-413a-a571-5c8398ac27a1" providerId="ADAL" clId="{2C206EC4-CF1B-49D1-A0FA-DBF3898827C3}" dt="2022-03-17T00:55:50.989" v="2143" actId="20577"/>
        <pc:sldMkLst>
          <pc:docMk/>
          <pc:sldMk cId="0" sldId="277"/>
        </pc:sldMkLst>
        <pc:spChg chg="add del mod">
          <ac:chgData name="Lukas Wallrich (Staff)" userId="74c9ee81-4c0d-413a-a571-5c8398ac27a1" providerId="ADAL" clId="{2C206EC4-CF1B-49D1-A0FA-DBF3898827C3}" dt="2022-03-05T12:00:16.509" v="400" actId="767"/>
          <ac:spMkLst>
            <pc:docMk/>
            <pc:sldMk cId="0" sldId="277"/>
            <ac:spMk id="2" creationId="{E556F164-7F26-49B1-B954-2419C7937FC7}"/>
          </ac:spMkLst>
        </pc:spChg>
        <pc:spChg chg="mod topLvl">
          <ac:chgData name="Lukas Wallrich (Staff)" userId="74c9ee81-4c0d-413a-a571-5c8398ac27a1" providerId="ADAL" clId="{2C206EC4-CF1B-49D1-A0FA-DBF3898827C3}" dt="2022-03-05T12:09:07.351" v="698" actId="165"/>
          <ac:spMkLst>
            <pc:docMk/>
            <pc:sldMk cId="0" sldId="277"/>
            <ac:spMk id="4" creationId="{6BE1A9C9-7A38-485C-95F6-F7B7021A528F}"/>
          </ac:spMkLst>
        </pc:spChg>
        <pc:spChg chg="add del mod">
          <ac:chgData name="Lukas Wallrich (Staff)" userId="74c9ee81-4c0d-413a-a571-5c8398ac27a1" providerId="ADAL" clId="{2C206EC4-CF1B-49D1-A0FA-DBF3898827C3}" dt="2022-03-05T12:06:13.266" v="667" actId="26606"/>
          <ac:spMkLst>
            <pc:docMk/>
            <pc:sldMk cId="0" sldId="277"/>
            <ac:spMk id="5" creationId="{73888C68-5087-4397-9094-C94802E3C983}"/>
          </ac:spMkLst>
        </pc:spChg>
        <pc:spChg chg="mod topLvl">
          <ac:chgData name="Lukas Wallrich (Staff)" userId="74c9ee81-4c0d-413a-a571-5c8398ac27a1" providerId="ADAL" clId="{2C206EC4-CF1B-49D1-A0FA-DBF3898827C3}" dt="2022-03-05T12:09:42.446" v="711" actId="1076"/>
          <ac:spMkLst>
            <pc:docMk/>
            <pc:sldMk cId="0" sldId="277"/>
            <ac:spMk id="6" creationId="{94A5B89B-BC18-4805-BDB6-1BDA59C6362C}"/>
          </ac:spMkLst>
        </pc:spChg>
        <pc:spChg chg="mod topLvl">
          <ac:chgData name="Lukas Wallrich (Staff)" userId="74c9ee81-4c0d-413a-a571-5c8398ac27a1" providerId="ADAL" clId="{2C206EC4-CF1B-49D1-A0FA-DBF3898827C3}" dt="2022-03-05T12:09:07.351" v="698" actId="165"/>
          <ac:spMkLst>
            <pc:docMk/>
            <pc:sldMk cId="0" sldId="277"/>
            <ac:spMk id="7" creationId="{CCCC42FE-57F0-45D5-A99F-74AF0723C9E3}"/>
          </ac:spMkLst>
        </pc:spChg>
        <pc:spChg chg="mod topLvl">
          <ac:chgData name="Lukas Wallrich (Staff)" userId="74c9ee81-4c0d-413a-a571-5c8398ac27a1" providerId="ADAL" clId="{2C206EC4-CF1B-49D1-A0FA-DBF3898827C3}" dt="2022-03-05T12:09:42.446" v="711" actId="1076"/>
          <ac:spMkLst>
            <pc:docMk/>
            <pc:sldMk cId="0" sldId="277"/>
            <ac:spMk id="8" creationId="{CD5C6470-FA6D-4BD4-80BF-83CD1B71871A}"/>
          </ac:spMkLst>
        </pc:spChg>
        <pc:spChg chg="mod topLvl">
          <ac:chgData name="Lukas Wallrich (Staff)" userId="74c9ee81-4c0d-413a-a571-5c8398ac27a1" providerId="ADAL" clId="{2C206EC4-CF1B-49D1-A0FA-DBF3898827C3}" dt="2022-03-05T12:09:07.351" v="698" actId="165"/>
          <ac:spMkLst>
            <pc:docMk/>
            <pc:sldMk cId="0" sldId="277"/>
            <ac:spMk id="9" creationId="{59A21CCD-8A2E-4840-A1A2-6EE8F9E7AC20}"/>
          </ac:spMkLst>
        </pc:spChg>
        <pc:spChg chg="mod topLvl">
          <ac:chgData name="Lukas Wallrich (Staff)" userId="74c9ee81-4c0d-413a-a571-5c8398ac27a1" providerId="ADAL" clId="{2C206EC4-CF1B-49D1-A0FA-DBF3898827C3}" dt="2022-03-05T12:09:42.446" v="711" actId="1076"/>
          <ac:spMkLst>
            <pc:docMk/>
            <pc:sldMk cId="0" sldId="277"/>
            <ac:spMk id="10" creationId="{2DFCCB2F-1F01-4465-ABED-3F5A2BBFE726}"/>
          </ac:spMkLst>
        </pc:spChg>
        <pc:spChg chg="mod topLvl">
          <ac:chgData name="Lukas Wallrich (Staff)" userId="74c9ee81-4c0d-413a-a571-5c8398ac27a1" providerId="ADAL" clId="{2C206EC4-CF1B-49D1-A0FA-DBF3898827C3}" dt="2022-03-05T12:09:07.351" v="698" actId="165"/>
          <ac:spMkLst>
            <pc:docMk/>
            <pc:sldMk cId="0" sldId="277"/>
            <ac:spMk id="11" creationId="{E3F1D230-D63E-48E2-88ED-9257ECB0635E}"/>
          </ac:spMkLst>
        </pc:spChg>
        <pc:spChg chg="mod topLvl">
          <ac:chgData name="Lukas Wallrich (Staff)" userId="74c9ee81-4c0d-413a-a571-5c8398ac27a1" providerId="ADAL" clId="{2C206EC4-CF1B-49D1-A0FA-DBF3898827C3}" dt="2022-03-05T12:09:42.446" v="711" actId="1076"/>
          <ac:spMkLst>
            <pc:docMk/>
            <pc:sldMk cId="0" sldId="277"/>
            <ac:spMk id="12" creationId="{EA0E65A7-D9B1-413E-A971-3D2F8B520309}"/>
          </ac:spMkLst>
        </pc:spChg>
        <pc:spChg chg="mod topLvl">
          <ac:chgData name="Lukas Wallrich (Staff)" userId="74c9ee81-4c0d-413a-a571-5c8398ac27a1" providerId="ADAL" clId="{2C206EC4-CF1B-49D1-A0FA-DBF3898827C3}" dt="2022-03-05T12:09:07.351" v="698" actId="165"/>
          <ac:spMkLst>
            <pc:docMk/>
            <pc:sldMk cId="0" sldId="277"/>
            <ac:spMk id="13" creationId="{F1B42139-CF52-4CC4-B77D-F1D0D7BC36F3}"/>
          </ac:spMkLst>
        </pc:spChg>
        <pc:spChg chg="mod topLvl">
          <ac:chgData name="Lukas Wallrich (Staff)" userId="74c9ee81-4c0d-413a-a571-5c8398ac27a1" providerId="ADAL" clId="{2C206EC4-CF1B-49D1-A0FA-DBF3898827C3}" dt="2022-03-05T12:09:42.446" v="711" actId="1076"/>
          <ac:spMkLst>
            <pc:docMk/>
            <pc:sldMk cId="0" sldId="277"/>
            <ac:spMk id="14" creationId="{2264415F-3DF9-445F-9A50-94E00424C37E}"/>
          </ac:spMkLst>
        </pc:spChg>
        <pc:spChg chg="mod topLvl">
          <ac:chgData name="Lukas Wallrich (Staff)" userId="74c9ee81-4c0d-413a-a571-5c8398ac27a1" providerId="ADAL" clId="{2C206EC4-CF1B-49D1-A0FA-DBF3898827C3}" dt="2022-03-05T12:09:07.351" v="698" actId="165"/>
          <ac:spMkLst>
            <pc:docMk/>
            <pc:sldMk cId="0" sldId="277"/>
            <ac:spMk id="15" creationId="{62E0FCDB-DA4D-4692-96BE-F00F26DA44C6}"/>
          </ac:spMkLst>
        </pc:spChg>
        <pc:spChg chg="mod topLvl">
          <ac:chgData name="Lukas Wallrich (Staff)" userId="74c9ee81-4c0d-413a-a571-5c8398ac27a1" providerId="ADAL" clId="{2C206EC4-CF1B-49D1-A0FA-DBF3898827C3}" dt="2022-03-17T00:55:50.989" v="2143" actId="20577"/>
          <ac:spMkLst>
            <pc:docMk/>
            <pc:sldMk cId="0" sldId="277"/>
            <ac:spMk id="16" creationId="{73CE1064-5C28-4F2A-88B4-54EC7B163748}"/>
          </ac:spMkLst>
        </pc:spChg>
        <pc:spChg chg="add del">
          <ac:chgData name="Lukas Wallrich (Staff)" userId="74c9ee81-4c0d-413a-a571-5c8398ac27a1" providerId="ADAL" clId="{2C206EC4-CF1B-49D1-A0FA-DBF3898827C3}" dt="2022-03-05T12:06:13.235" v="666" actId="26606"/>
          <ac:spMkLst>
            <pc:docMk/>
            <pc:sldMk cId="0" sldId="277"/>
            <ac:spMk id="79" creationId="{46D6306C-ED4F-4AAE-B4A5-EEA6AFAD726E}"/>
          </ac:spMkLst>
        </pc:spChg>
        <pc:spChg chg="add del">
          <ac:chgData name="Lukas Wallrich (Staff)" userId="74c9ee81-4c0d-413a-a571-5c8398ac27a1" providerId="ADAL" clId="{2C206EC4-CF1B-49D1-A0FA-DBF3898827C3}" dt="2022-03-05T12:06:01.462" v="658" actId="26606"/>
          <ac:spMkLst>
            <pc:docMk/>
            <pc:sldMk cId="0" sldId="277"/>
            <ac:spMk id="80" creationId="{BACC6370-2D7E-4714-9D71-7542949D7D5D}"/>
          </ac:spMkLst>
        </pc:spChg>
        <pc:spChg chg="add del">
          <ac:chgData name="Lukas Wallrich (Staff)" userId="74c9ee81-4c0d-413a-a571-5c8398ac27a1" providerId="ADAL" clId="{2C206EC4-CF1B-49D1-A0FA-DBF3898827C3}" dt="2022-03-05T12:06:13.235" v="666" actId="26606"/>
          <ac:spMkLst>
            <pc:docMk/>
            <pc:sldMk cId="0" sldId="277"/>
            <ac:spMk id="81" creationId="{0EC5361D-F897-4856-B945-0455A365EB24}"/>
          </ac:spMkLst>
        </pc:spChg>
        <pc:spChg chg="add del">
          <ac:chgData name="Lukas Wallrich (Staff)" userId="74c9ee81-4c0d-413a-a571-5c8398ac27a1" providerId="ADAL" clId="{2C206EC4-CF1B-49D1-A0FA-DBF3898827C3}" dt="2022-03-05T12:06:01.462" v="658" actId="26606"/>
          <ac:spMkLst>
            <pc:docMk/>
            <pc:sldMk cId="0" sldId="277"/>
            <ac:spMk id="82" creationId="{F68B3F68-107C-434F-AA38-110D5EA91B85}"/>
          </ac:spMkLst>
        </pc:spChg>
        <pc:spChg chg="add del">
          <ac:chgData name="Lukas Wallrich (Staff)" userId="74c9ee81-4c0d-413a-a571-5c8398ac27a1" providerId="ADAL" clId="{2C206EC4-CF1B-49D1-A0FA-DBF3898827C3}" dt="2022-03-05T12:06:13.235" v="666" actId="26606"/>
          <ac:spMkLst>
            <pc:docMk/>
            <pc:sldMk cId="0" sldId="277"/>
            <ac:spMk id="83" creationId="{4508C0C5-2268-42B5-B3C8-4D0899E05F8C}"/>
          </ac:spMkLst>
        </pc:spChg>
        <pc:spChg chg="add del">
          <ac:chgData name="Lukas Wallrich (Staff)" userId="74c9ee81-4c0d-413a-a571-5c8398ac27a1" providerId="ADAL" clId="{2C206EC4-CF1B-49D1-A0FA-DBF3898827C3}" dt="2022-03-05T12:06:01.462" v="658" actId="26606"/>
          <ac:spMkLst>
            <pc:docMk/>
            <pc:sldMk cId="0" sldId="277"/>
            <ac:spMk id="84" creationId="{AAD0DBB9-1A4B-4391-81D4-CB19F9AB918A}"/>
          </ac:spMkLst>
        </pc:spChg>
        <pc:spChg chg="add del">
          <ac:chgData name="Lukas Wallrich (Staff)" userId="74c9ee81-4c0d-413a-a571-5c8398ac27a1" providerId="ADAL" clId="{2C206EC4-CF1B-49D1-A0FA-DBF3898827C3}" dt="2022-03-05T12:06:13.235" v="666" actId="26606"/>
          <ac:spMkLst>
            <pc:docMk/>
            <pc:sldMk cId="0" sldId="277"/>
            <ac:spMk id="85" creationId="{141ACBDB-38F8-4B34-8183-BD95B4E55A62}"/>
          </ac:spMkLst>
        </pc:spChg>
        <pc:spChg chg="add del">
          <ac:chgData name="Lukas Wallrich (Staff)" userId="74c9ee81-4c0d-413a-a571-5c8398ac27a1" providerId="ADAL" clId="{2C206EC4-CF1B-49D1-A0FA-DBF3898827C3}" dt="2022-03-05T12:06:01.462" v="658" actId="26606"/>
          <ac:spMkLst>
            <pc:docMk/>
            <pc:sldMk cId="0" sldId="277"/>
            <ac:spMk id="86" creationId="{063BBA22-50EA-4C4D-BE05-F1CE4E63AA56}"/>
          </ac:spMkLst>
        </pc:spChg>
        <pc:spChg chg="add del">
          <ac:chgData name="Lukas Wallrich (Staff)" userId="74c9ee81-4c0d-413a-a571-5c8398ac27a1" providerId="ADAL" clId="{2C206EC4-CF1B-49D1-A0FA-DBF3898827C3}" dt="2022-03-05T12:06:13.235" v="666" actId="26606"/>
          <ac:spMkLst>
            <pc:docMk/>
            <pc:sldMk cId="0" sldId="277"/>
            <ac:spMk id="87" creationId="{DE00DB52-3455-4E2F-867B-A6D0516E175B}"/>
          </ac:spMkLst>
        </pc:spChg>
        <pc:spChg chg="add del">
          <ac:chgData name="Lukas Wallrich (Staff)" userId="74c9ee81-4c0d-413a-a571-5c8398ac27a1" providerId="ADAL" clId="{2C206EC4-CF1B-49D1-A0FA-DBF3898827C3}" dt="2022-03-05T12:06:13.235" v="666" actId="26606"/>
          <ac:spMkLst>
            <pc:docMk/>
            <pc:sldMk cId="0" sldId="277"/>
            <ac:spMk id="89" creationId="{9E914C83-E0D8-4953-92D5-169D28CB43AE}"/>
          </ac:spMkLst>
        </pc:spChg>
        <pc:spChg chg="add del">
          <ac:chgData name="Lukas Wallrich (Staff)" userId="74c9ee81-4c0d-413a-a571-5c8398ac27a1" providerId="ADAL" clId="{2C206EC4-CF1B-49D1-A0FA-DBF3898827C3}" dt="2022-03-05T12:06:13.235" v="666" actId="26606"/>
          <ac:spMkLst>
            <pc:docMk/>
            <pc:sldMk cId="0" sldId="277"/>
            <ac:spMk id="91" creationId="{3512E083-F550-46AF-8490-767ECFD00CB7}"/>
          </ac:spMkLst>
        </pc:spChg>
        <pc:spChg chg="add mod">
          <ac:chgData name="Lukas Wallrich (Staff)" userId="74c9ee81-4c0d-413a-a571-5c8398ac27a1" providerId="ADAL" clId="{2C206EC4-CF1B-49D1-A0FA-DBF3898827C3}" dt="2022-03-05T13:11:31.486" v="2036" actId="20577"/>
          <ac:spMkLst>
            <pc:docMk/>
            <pc:sldMk cId="0" sldId="277"/>
            <ac:spMk id="458" creationId="{00000000-0000-0000-0000-000000000000}"/>
          </ac:spMkLst>
        </pc:spChg>
        <pc:spChg chg="add del">
          <ac:chgData name="Lukas Wallrich (Staff)" userId="74c9ee81-4c0d-413a-a571-5c8398ac27a1" providerId="ADAL" clId="{2C206EC4-CF1B-49D1-A0FA-DBF3898827C3}" dt="2022-03-05T12:06:04.901" v="660" actId="26606"/>
          <ac:spMkLst>
            <pc:docMk/>
            <pc:sldMk cId="0" sldId="277"/>
            <ac:spMk id="462" creationId="{C05CBC3C-2E5A-4839-8B9B-2E5A6ADF0F58}"/>
          </ac:spMkLst>
        </pc:spChg>
        <pc:spChg chg="add del">
          <ac:chgData name="Lukas Wallrich (Staff)" userId="74c9ee81-4c0d-413a-a571-5c8398ac27a1" providerId="ADAL" clId="{2C206EC4-CF1B-49D1-A0FA-DBF3898827C3}" dt="2022-03-05T12:06:04.901" v="660" actId="26606"/>
          <ac:spMkLst>
            <pc:docMk/>
            <pc:sldMk cId="0" sldId="277"/>
            <ac:spMk id="463" creationId="{DB5B423A-57CC-4C58-AA26-8E2E862B03A0}"/>
          </ac:spMkLst>
        </pc:spChg>
        <pc:spChg chg="add del">
          <ac:chgData name="Lukas Wallrich (Staff)" userId="74c9ee81-4c0d-413a-a571-5c8398ac27a1" providerId="ADAL" clId="{2C206EC4-CF1B-49D1-A0FA-DBF3898827C3}" dt="2022-03-05T12:06:06.514" v="662" actId="26606"/>
          <ac:spMkLst>
            <pc:docMk/>
            <pc:sldMk cId="0" sldId="277"/>
            <ac:spMk id="466" creationId="{3A5B4632-C963-4296-86F0-79AA9EA5AE98}"/>
          </ac:spMkLst>
        </pc:spChg>
        <pc:spChg chg="add del">
          <ac:chgData name="Lukas Wallrich (Staff)" userId="74c9ee81-4c0d-413a-a571-5c8398ac27a1" providerId="ADAL" clId="{2C206EC4-CF1B-49D1-A0FA-DBF3898827C3}" dt="2022-03-05T12:06:09.374" v="664" actId="26606"/>
          <ac:spMkLst>
            <pc:docMk/>
            <pc:sldMk cId="0" sldId="277"/>
            <ac:spMk id="469" creationId="{C05CBC3C-2E5A-4839-8B9B-2E5A6ADF0F58}"/>
          </ac:spMkLst>
        </pc:spChg>
        <pc:spChg chg="add del">
          <ac:chgData name="Lukas Wallrich (Staff)" userId="74c9ee81-4c0d-413a-a571-5c8398ac27a1" providerId="ADAL" clId="{2C206EC4-CF1B-49D1-A0FA-DBF3898827C3}" dt="2022-03-05T12:06:09.374" v="664" actId="26606"/>
          <ac:spMkLst>
            <pc:docMk/>
            <pc:sldMk cId="0" sldId="277"/>
            <ac:spMk id="470" creationId="{DB5B423A-57CC-4C58-AA26-8E2E862B03A0}"/>
          </ac:spMkLst>
        </pc:spChg>
        <pc:spChg chg="add del">
          <ac:chgData name="Lukas Wallrich (Staff)" userId="74c9ee81-4c0d-413a-a571-5c8398ac27a1" providerId="ADAL" clId="{2C206EC4-CF1B-49D1-A0FA-DBF3898827C3}" dt="2022-03-05T12:06:13.235" v="666" actId="26606"/>
          <ac:spMkLst>
            <pc:docMk/>
            <pc:sldMk cId="0" sldId="277"/>
            <ac:spMk id="473" creationId="{73888C68-5087-4397-9094-C94802E3C983}"/>
          </ac:spMkLst>
        </pc:spChg>
        <pc:spChg chg="add">
          <ac:chgData name="Lukas Wallrich (Staff)" userId="74c9ee81-4c0d-413a-a571-5c8398ac27a1" providerId="ADAL" clId="{2C206EC4-CF1B-49D1-A0FA-DBF3898827C3}" dt="2022-03-05T12:06:13.266" v="667" actId="26606"/>
          <ac:spMkLst>
            <pc:docMk/>
            <pc:sldMk cId="0" sldId="277"/>
            <ac:spMk id="475" creationId="{BACC6370-2D7E-4714-9D71-7542949D7D5D}"/>
          </ac:spMkLst>
        </pc:spChg>
        <pc:spChg chg="add">
          <ac:chgData name="Lukas Wallrich (Staff)" userId="74c9ee81-4c0d-413a-a571-5c8398ac27a1" providerId="ADAL" clId="{2C206EC4-CF1B-49D1-A0FA-DBF3898827C3}" dt="2022-03-05T12:06:13.266" v="667" actId="26606"/>
          <ac:spMkLst>
            <pc:docMk/>
            <pc:sldMk cId="0" sldId="277"/>
            <ac:spMk id="476" creationId="{F68B3F68-107C-434F-AA38-110D5EA91B85}"/>
          </ac:spMkLst>
        </pc:spChg>
        <pc:spChg chg="add">
          <ac:chgData name="Lukas Wallrich (Staff)" userId="74c9ee81-4c0d-413a-a571-5c8398ac27a1" providerId="ADAL" clId="{2C206EC4-CF1B-49D1-A0FA-DBF3898827C3}" dt="2022-03-05T12:06:13.266" v="667" actId="26606"/>
          <ac:spMkLst>
            <pc:docMk/>
            <pc:sldMk cId="0" sldId="277"/>
            <ac:spMk id="477" creationId="{AAD0DBB9-1A4B-4391-81D4-CB19F9AB918A}"/>
          </ac:spMkLst>
        </pc:spChg>
        <pc:spChg chg="add">
          <ac:chgData name="Lukas Wallrich (Staff)" userId="74c9ee81-4c0d-413a-a571-5c8398ac27a1" providerId="ADAL" clId="{2C206EC4-CF1B-49D1-A0FA-DBF3898827C3}" dt="2022-03-05T12:06:13.266" v="667" actId="26606"/>
          <ac:spMkLst>
            <pc:docMk/>
            <pc:sldMk cId="0" sldId="277"/>
            <ac:spMk id="478" creationId="{063BBA22-50EA-4C4D-BE05-F1CE4E63AA56}"/>
          </ac:spMkLst>
        </pc:spChg>
        <pc:grpChg chg="del mod">
          <ac:chgData name="Lukas Wallrich (Staff)" userId="74c9ee81-4c0d-413a-a571-5c8398ac27a1" providerId="ADAL" clId="{2C206EC4-CF1B-49D1-A0FA-DBF3898827C3}" dt="2022-03-05T12:09:07.351" v="698" actId="165"/>
          <ac:grpSpMkLst>
            <pc:docMk/>
            <pc:sldMk cId="0" sldId="277"/>
            <ac:grpSpMk id="3" creationId="{4DB814C1-409B-46B3-AE30-08AE5A363613}"/>
          </ac:grpSpMkLst>
        </pc:grpChg>
        <pc:graphicFrameChg chg="add del mod modGraphic">
          <ac:chgData name="Lukas Wallrich (Staff)" userId="74c9ee81-4c0d-413a-a571-5c8398ac27a1" providerId="ADAL" clId="{2C206EC4-CF1B-49D1-A0FA-DBF3898827C3}" dt="2022-03-05T12:00:31.264" v="405" actId="478"/>
          <ac:graphicFrameMkLst>
            <pc:docMk/>
            <pc:sldMk cId="0" sldId="277"/>
            <ac:graphicFrameMk id="459" creationId="{00000000-0000-0000-0000-000000000000}"/>
          </ac:graphicFrameMkLst>
        </pc:graphicFrameChg>
        <pc:graphicFrameChg chg="add del">
          <ac:chgData name="Lukas Wallrich (Staff)" userId="74c9ee81-4c0d-413a-a571-5c8398ac27a1" providerId="ADAL" clId="{2C206EC4-CF1B-49D1-A0FA-DBF3898827C3}" dt="2022-03-05T12:06:01.462" v="658" actId="26606"/>
          <ac:graphicFrameMkLst>
            <pc:docMk/>
            <pc:sldMk cId="0" sldId="277"/>
            <ac:graphicFrameMk id="460" creationId="{06428C30-11B9-475C-A8B6-A8AB171B6277}"/>
          </ac:graphicFrameMkLst>
        </pc:graphicFrameChg>
        <pc:graphicFrameChg chg="add del">
          <ac:chgData name="Lukas Wallrich (Staff)" userId="74c9ee81-4c0d-413a-a571-5c8398ac27a1" providerId="ADAL" clId="{2C206EC4-CF1B-49D1-A0FA-DBF3898827C3}" dt="2022-03-05T12:06:04.901" v="660" actId="26606"/>
          <ac:graphicFrameMkLst>
            <pc:docMk/>
            <pc:sldMk cId="0" sldId="277"/>
            <ac:graphicFrameMk id="464" creationId="{D770182A-94A8-4EF1-91B8-3D15522BA7A7}"/>
          </ac:graphicFrameMkLst>
        </pc:graphicFrameChg>
        <pc:graphicFrameChg chg="add del">
          <ac:chgData name="Lukas Wallrich (Staff)" userId="74c9ee81-4c0d-413a-a571-5c8398ac27a1" providerId="ADAL" clId="{2C206EC4-CF1B-49D1-A0FA-DBF3898827C3}" dt="2022-03-05T12:06:06.514" v="662" actId="26606"/>
          <ac:graphicFrameMkLst>
            <pc:docMk/>
            <pc:sldMk cId="0" sldId="277"/>
            <ac:graphicFrameMk id="467" creationId="{BB901DED-A714-4FB8-AD16-82EB66D24569}"/>
          </ac:graphicFrameMkLst>
        </pc:graphicFrameChg>
        <pc:graphicFrameChg chg="add del">
          <ac:chgData name="Lukas Wallrich (Staff)" userId="74c9ee81-4c0d-413a-a571-5c8398ac27a1" providerId="ADAL" clId="{2C206EC4-CF1B-49D1-A0FA-DBF3898827C3}" dt="2022-03-05T12:06:09.374" v="664" actId="26606"/>
          <ac:graphicFrameMkLst>
            <pc:docMk/>
            <pc:sldMk cId="0" sldId="277"/>
            <ac:graphicFrameMk id="471" creationId="{EF2C476C-5BE1-4829-8F0C-BC5E17E99ABB}"/>
          </ac:graphicFrameMkLst>
        </pc:graphicFrameChg>
        <pc:graphicFrameChg chg="add del mod">
          <ac:chgData name="Lukas Wallrich (Staff)" userId="74c9ee81-4c0d-413a-a571-5c8398ac27a1" providerId="ADAL" clId="{2C206EC4-CF1B-49D1-A0FA-DBF3898827C3}" dt="2022-03-05T12:09:02.895" v="697" actId="18245"/>
          <ac:graphicFrameMkLst>
            <pc:docMk/>
            <pc:sldMk cId="0" sldId="277"/>
            <ac:graphicFrameMk id="479" creationId="{06428C30-11B9-475C-A8B6-A8AB171B6277}"/>
          </ac:graphicFrameMkLst>
        </pc:graphicFrameChg>
      </pc:sldChg>
      <pc:sldChg chg="modNotesTx">
        <pc:chgData name="Lukas Wallrich (Staff)" userId="74c9ee81-4c0d-413a-a571-5c8398ac27a1" providerId="ADAL" clId="{2C206EC4-CF1B-49D1-A0FA-DBF3898827C3}" dt="2022-03-05T12:12:12.734" v="716" actId="20577"/>
        <pc:sldMkLst>
          <pc:docMk/>
          <pc:sldMk cId="0" sldId="278"/>
        </pc:sldMkLst>
      </pc:sldChg>
      <pc:sldChg chg="del">
        <pc:chgData name="Lukas Wallrich (Staff)" userId="74c9ee81-4c0d-413a-a571-5c8398ac27a1" providerId="ADAL" clId="{2C206EC4-CF1B-49D1-A0FA-DBF3898827C3}" dt="2022-03-05T12:11:41.793" v="714" actId="47"/>
        <pc:sldMkLst>
          <pc:docMk/>
          <pc:sldMk cId="0" sldId="279"/>
        </pc:sldMkLst>
      </pc:sldChg>
      <pc:sldChg chg="del">
        <pc:chgData name="Lukas Wallrich (Staff)" userId="74c9ee81-4c0d-413a-a571-5c8398ac27a1" providerId="ADAL" clId="{2C206EC4-CF1B-49D1-A0FA-DBF3898827C3}" dt="2022-03-05T12:11:42.587" v="715" actId="47"/>
        <pc:sldMkLst>
          <pc:docMk/>
          <pc:sldMk cId="0" sldId="280"/>
        </pc:sldMkLst>
      </pc:sldChg>
      <pc:sldChg chg="addSp delSp modSp mod delAnim modAnim">
        <pc:chgData name="Lukas Wallrich (Staff)" userId="74c9ee81-4c0d-413a-a571-5c8398ac27a1" providerId="ADAL" clId="{2C206EC4-CF1B-49D1-A0FA-DBF3898827C3}" dt="2022-03-05T12:14:44.959" v="951" actId="20577"/>
        <pc:sldMkLst>
          <pc:docMk/>
          <pc:sldMk cId="0" sldId="281"/>
        </pc:sldMkLst>
        <pc:spChg chg="add del">
          <ac:chgData name="Lukas Wallrich (Staff)" userId="74c9ee81-4c0d-413a-a571-5c8398ac27a1" providerId="ADAL" clId="{2C206EC4-CF1B-49D1-A0FA-DBF3898827C3}" dt="2022-03-05T12:12:15.989" v="717" actId="478"/>
          <ac:spMkLst>
            <pc:docMk/>
            <pc:sldMk cId="0" sldId="281"/>
            <ac:spMk id="477" creationId="{00000000-0000-0000-0000-000000000000}"/>
          </ac:spMkLst>
        </pc:spChg>
        <pc:spChg chg="mod">
          <ac:chgData name="Lukas Wallrich (Staff)" userId="74c9ee81-4c0d-413a-a571-5c8398ac27a1" providerId="ADAL" clId="{2C206EC4-CF1B-49D1-A0FA-DBF3898827C3}" dt="2022-03-05T12:14:44.959" v="951" actId="20577"/>
          <ac:spMkLst>
            <pc:docMk/>
            <pc:sldMk cId="0" sldId="281"/>
            <ac:spMk id="478" creationId="{00000000-0000-0000-0000-000000000000}"/>
          </ac:spMkLst>
        </pc:spChg>
        <pc:picChg chg="del mod">
          <ac:chgData name="Lukas Wallrich (Staff)" userId="74c9ee81-4c0d-413a-a571-5c8398ac27a1" providerId="ADAL" clId="{2C206EC4-CF1B-49D1-A0FA-DBF3898827C3}" dt="2022-03-05T12:14:09.076" v="906" actId="478"/>
          <ac:picMkLst>
            <pc:docMk/>
            <pc:sldMk cId="0" sldId="281"/>
            <ac:picMk id="479" creationId="{00000000-0000-0000-0000-000000000000}"/>
          </ac:picMkLst>
        </pc:picChg>
      </pc:sldChg>
      <pc:sldChg chg="delSp mod">
        <pc:chgData name="Lukas Wallrich (Staff)" userId="74c9ee81-4c0d-413a-a571-5c8398ac27a1" providerId="ADAL" clId="{2C206EC4-CF1B-49D1-A0FA-DBF3898827C3}" dt="2022-03-05T12:14:52.501" v="952" actId="478"/>
        <pc:sldMkLst>
          <pc:docMk/>
          <pc:sldMk cId="0" sldId="282"/>
        </pc:sldMkLst>
        <pc:spChg chg="del">
          <ac:chgData name="Lukas Wallrich (Staff)" userId="74c9ee81-4c0d-413a-a571-5c8398ac27a1" providerId="ADAL" clId="{2C206EC4-CF1B-49D1-A0FA-DBF3898827C3}" dt="2022-03-05T12:14:52.501" v="952" actId="478"/>
          <ac:spMkLst>
            <pc:docMk/>
            <pc:sldMk cId="0" sldId="282"/>
            <ac:spMk id="489" creationId="{00000000-0000-0000-0000-000000000000}"/>
          </ac:spMkLst>
        </pc:spChg>
      </pc:sldChg>
      <pc:sldChg chg="del">
        <pc:chgData name="Lukas Wallrich (Staff)" userId="74c9ee81-4c0d-413a-a571-5c8398ac27a1" providerId="ADAL" clId="{2C206EC4-CF1B-49D1-A0FA-DBF3898827C3}" dt="2022-03-05T11:58:54.250" v="323" actId="47"/>
        <pc:sldMkLst>
          <pc:docMk/>
          <pc:sldMk cId="0" sldId="283"/>
        </pc:sldMkLst>
      </pc:sldChg>
      <pc:sldChg chg="del">
        <pc:chgData name="Lukas Wallrich (Staff)" userId="74c9ee81-4c0d-413a-a571-5c8398ac27a1" providerId="ADAL" clId="{2C206EC4-CF1B-49D1-A0FA-DBF3898827C3}" dt="2022-03-05T11:58:54.250" v="323" actId="47"/>
        <pc:sldMkLst>
          <pc:docMk/>
          <pc:sldMk cId="0" sldId="284"/>
        </pc:sldMkLst>
      </pc:sldChg>
      <pc:sldChg chg="addSp delSp modSp mod delAnim modAnim">
        <pc:chgData name="Lukas Wallrich (Staff)" userId="74c9ee81-4c0d-413a-a571-5c8398ac27a1" providerId="ADAL" clId="{2C206EC4-CF1B-49D1-A0FA-DBF3898827C3}" dt="2022-03-05T12:26:47.002" v="1432" actId="478"/>
        <pc:sldMkLst>
          <pc:docMk/>
          <pc:sldMk cId="0" sldId="285"/>
        </pc:sldMkLst>
        <pc:spChg chg="add del mod">
          <ac:chgData name="Lukas Wallrich (Staff)" userId="74c9ee81-4c0d-413a-a571-5c8398ac27a1" providerId="ADAL" clId="{2C206EC4-CF1B-49D1-A0FA-DBF3898827C3}" dt="2022-03-05T12:26:47.002" v="1432" actId="478"/>
          <ac:spMkLst>
            <pc:docMk/>
            <pc:sldMk cId="0" sldId="285"/>
            <ac:spMk id="5" creationId="{9DF88631-E0F4-44CA-977B-45A2E2F71834}"/>
          </ac:spMkLst>
        </pc:spChg>
        <pc:spChg chg="add del mod">
          <ac:chgData name="Lukas Wallrich (Staff)" userId="74c9ee81-4c0d-413a-a571-5c8398ac27a1" providerId="ADAL" clId="{2C206EC4-CF1B-49D1-A0FA-DBF3898827C3}" dt="2022-03-05T12:26:47.002" v="1432" actId="478"/>
          <ac:spMkLst>
            <pc:docMk/>
            <pc:sldMk cId="0" sldId="285"/>
            <ac:spMk id="6" creationId="{24755C10-C9FF-4F45-8AD6-BCD5C1100CD6}"/>
          </ac:spMkLst>
        </pc:spChg>
        <pc:spChg chg="add del mod">
          <ac:chgData name="Lukas Wallrich (Staff)" userId="74c9ee81-4c0d-413a-a571-5c8398ac27a1" providerId="ADAL" clId="{2C206EC4-CF1B-49D1-A0FA-DBF3898827C3}" dt="2022-03-05T12:26:47.002" v="1432" actId="478"/>
          <ac:spMkLst>
            <pc:docMk/>
            <pc:sldMk cId="0" sldId="285"/>
            <ac:spMk id="7" creationId="{5CD9A23A-8FB6-4F4B-A361-3CA2F435F373}"/>
          </ac:spMkLst>
        </pc:spChg>
        <pc:spChg chg="mod">
          <ac:chgData name="Lukas Wallrich (Staff)" userId="74c9ee81-4c0d-413a-a571-5c8398ac27a1" providerId="ADAL" clId="{2C206EC4-CF1B-49D1-A0FA-DBF3898827C3}" dt="2022-03-05T12:26:44.262" v="1431" actId="6549"/>
          <ac:spMkLst>
            <pc:docMk/>
            <pc:sldMk cId="0" sldId="285"/>
            <ac:spMk id="523" creationId="{00000000-0000-0000-0000-000000000000}"/>
          </ac:spMkLst>
        </pc:spChg>
      </pc:sldChg>
      <pc:sldChg chg="modSp del mod">
        <pc:chgData name="Lukas Wallrich (Staff)" userId="74c9ee81-4c0d-413a-a571-5c8398ac27a1" providerId="ADAL" clId="{2C206EC4-CF1B-49D1-A0FA-DBF3898827C3}" dt="2022-03-05T12:17:36.871" v="1012" actId="47"/>
        <pc:sldMkLst>
          <pc:docMk/>
          <pc:sldMk cId="0" sldId="286"/>
        </pc:sldMkLst>
        <pc:spChg chg="mod">
          <ac:chgData name="Lukas Wallrich (Staff)" userId="74c9ee81-4c0d-413a-a571-5c8398ac27a1" providerId="ADAL" clId="{2C206EC4-CF1B-49D1-A0FA-DBF3898827C3}" dt="2022-03-05T12:15:21.116" v="968" actId="1076"/>
          <ac:spMkLst>
            <pc:docMk/>
            <pc:sldMk cId="0" sldId="286"/>
            <ac:spMk id="528"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29" creationId="{00000000-0000-0000-0000-000000000000}"/>
          </ac:spMkLst>
        </pc:spChg>
        <pc:spChg chg="mod">
          <ac:chgData name="Lukas Wallrich (Staff)" userId="74c9ee81-4c0d-413a-a571-5c8398ac27a1" providerId="ADAL" clId="{2C206EC4-CF1B-49D1-A0FA-DBF3898827C3}" dt="2022-03-05T12:15:21.116" v="968" actId="1076"/>
          <ac:spMkLst>
            <pc:docMk/>
            <pc:sldMk cId="0" sldId="286"/>
            <ac:spMk id="530" creationId="{00000000-0000-0000-0000-000000000000}"/>
          </ac:spMkLst>
        </pc:spChg>
      </pc:sldChg>
      <pc:sldChg chg="modSp del mod">
        <pc:chgData name="Lukas Wallrich (Staff)" userId="74c9ee81-4c0d-413a-a571-5c8398ac27a1" providerId="ADAL" clId="{2C206EC4-CF1B-49D1-A0FA-DBF3898827C3}" dt="2022-03-05T12:25:50.739" v="1426" actId="47"/>
        <pc:sldMkLst>
          <pc:docMk/>
          <pc:sldMk cId="0" sldId="287"/>
        </pc:sldMkLst>
        <pc:spChg chg="mod">
          <ac:chgData name="Lukas Wallrich (Staff)" userId="74c9ee81-4c0d-413a-a571-5c8398ac27a1" providerId="ADAL" clId="{2C206EC4-CF1B-49D1-A0FA-DBF3898827C3}" dt="2022-03-05T12:17:15.220" v="1011" actId="20577"/>
          <ac:spMkLst>
            <pc:docMk/>
            <pc:sldMk cId="0" sldId="287"/>
            <ac:spMk id="535" creationId="{00000000-0000-0000-0000-000000000000}"/>
          </ac:spMkLst>
        </pc:spChg>
      </pc:sldChg>
      <pc:sldChg chg="del ord">
        <pc:chgData name="Lukas Wallrich (Staff)" userId="74c9ee81-4c0d-413a-a571-5c8398ac27a1" providerId="ADAL" clId="{2C206EC4-CF1B-49D1-A0FA-DBF3898827C3}" dt="2022-03-05T12:25:50.739" v="1426" actId="47"/>
        <pc:sldMkLst>
          <pc:docMk/>
          <pc:sldMk cId="0" sldId="288"/>
        </pc:sldMkLst>
      </pc:sldChg>
      <pc:sldChg chg="modSp mod">
        <pc:chgData name="Lukas Wallrich (Staff)" userId="74c9ee81-4c0d-413a-a571-5c8398ac27a1" providerId="ADAL" clId="{2C206EC4-CF1B-49D1-A0FA-DBF3898827C3}" dt="2022-03-05T11:43:25.567" v="8" actId="27636"/>
        <pc:sldMkLst>
          <pc:docMk/>
          <pc:sldMk cId="0" sldId="289"/>
        </pc:sldMkLst>
        <pc:spChg chg="mod">
          <ac:chgData name="Lukas Wallrich (Staff)" userId="74c9ee81-4c0d-413a-a571-5c8398ac27a1" providerId="ADAL" clId="{2C206EC4-CF1B-49D1-A0FA-DBF3898827C3}" dt="2022-03-05T11:43:25.567" v="8" actId="27636"/>
          <ac:spMkLst>
            <pc:docMk/>
            <pc:sldMk cId="0" sldId="289"/>
            <ac:spMk id="549" creationId="{00000000-0000-0000-0000-000000000000}"/>
          </ac:spMkLst>
        </pc:spChg>
      </pc:sldChg>
      <pc:sldChg chg="modSp mod">
        <pc:chgData name="Lukas Wallrich (Staff)" userId="74c9ee81-4c0d-413a-a571-5c8398ac27a1" providerId="ADAL" clId="{2C206EC4-CF1B-49D1-A0FA-DBF3898827C3}" dt="2022-03-05T11:43:25.572" v="10" actId="27636"/>
        <pc:sldMkLst>
          <pc:docMk/>
          <pc:sldMk cId="0" sldId="290"/>
        </pc:sldMkLst>
        <pc:spChg chg="mod">
          <ac:chgData name="Lukas Wallrich (Staff)" userId="74c9ee81-4c0d-413a-a571-5c8398ac27a1" providerId="ADAL" clId="{2C206EC4-CF1B-49D1-A0FA-DBF3898827C3}" dt="2022-03-05T11:43:25.572" v="10" actId="27636"/>
          <ac:spMkLst>
            <pc:docMk/>
            <pc:sldMk cId="0" sldId="290"/>
            <ac:spMk id="556" creationId="{00000000-0000-0000-0000-000000000000}"/>
          </ac:spMkLst>
        </pc:spChg>
        <pc:spChg chg="mod">
          <ac:chgData name="Lukas Wallrich (Staff)" userId="74c9ee81-4c0d-413a-a571-5c8398ac27a1" providerId="ADAL" clId="{2C206EC4-CF1B-49D1-A0FA-DBF3898827C3}" dt="2022-03-05T11:43:25.569" v="9" actId="27636"/>
          <ac:spMkLst>
            <pc:docMk/>
            <pc:sldMk cId="0" sldId="290"/>
            <ac:spMk id="559" creationId="{00000000-0000-0000-0000-000000000000}"/>
          </ac:spMkLst>
        </pc:spChg>
      </pc:sldChg>
      <pc:sldChg chg="modSp mod">
        <pc:chgData name="Lukas Wallrich (Staff)" userId="74c9ee81-4c0d-413a-a571-5c8398ac27a1" providerId="ADAL" clId="{2C206EC4-CF1B-49D1-A0FA-DBF3898827C3}" dt="2022-03-05T11:43:25.576" v="13" actId="27636"/>
        <pc:sldMkLst>
          <pc:docMk/>
          <pc:sldMk cId="0" sldId="291"/>
        </pc:sldMkLst>
        <pc:spChg chg="mod">
          <ac:chgData name="Lukas Wallrich (Staff)" userId="74c9ee81-4c0d-413a-a571-5c8398ac27a1" providerId="ADAL" clId="{2C206EC4-CF1B-49D1-A0FA-DBF3898827C3}" dt="2022-03-05T11:43:25.573" v="11" actId="27636"/>
          <ac:spMkLst>
            <pc:docMk/>
            <pc:sldMk cId="0" sldId="291"/>
            <ac:spMk id="566" creationId="{00000000-0000-0000-0000-000000000000}"/>
          </ac:spMkLst>
        </pc:spChg>
        <pc:spChg chg="mod">
          <ac:chgData name="Lukas Wallrich (Staff)" userId="74c9ee81-4c0d-413a-a571-5c8398ac27a1" providerId="ADAL" clId="{2C206EC4-CF1B-49D1-A0FA-DBF3898827C3}" dt="2022-03-05T11:43:25.574" v="12" actId="27636"/>
          <ac:spMkLst>
            <pc:docMk/>
            <pc:sldMk cId="0" sldId="291"/>
            <ac:spMk id="569" creationId="{00000000-0000-0000-0000-000000000000}"/>
          </ac:spMkLst>
        </pc:spChg>
        <pc:spChg chg="mod">
          <ac:chgData name="Lukas Wallrich (Staff)" userId="74c9ee81-4c0d-413a-a571-5c8398ac27a1" providerId="ADAL" clId="{2C206EC4-CF1B-49D1-A0FA-DBF3898827C3}" dt="2022-03-05T11:43:25.576" v="13" actId="27636"/>
          <ac:spMkLst>
            <pc:docMk/>
            <pc:sldMk cId="0" sldId="291"/>
            <ac:spMk id="572" creationId="{00000000-0000-0000-0000-000000000000}"/>
          </ac:spMkLst>
        </pc:spChg>
      </pc:sldChg>
      <pc:sldChg chg="modSp mod">
        <pc:chgData name="Lukas Wallrich (Staff)" userId="74c9ee81-4c0d-413a-a571-5c8398ac27a1" providerId="ADAL" clId="{2C206EC4-CF1B-49D1-A0FA-DBF3898827C3}" dt="2022-03-05T11:43:25.581" v="17" actId="27636"/>
        <pc:sldMkLst>
          <pc:docMk/>
          <pc:sldMk cId="0" sldId="292"/>
        </pc:sldMkLst>
        <pc:spChg chg="mod">
          <ac:chgData name="Lukas Wallrich (Staff)" userId="74c9ee81-4c0d-413a-a571-5c8398ac27a1" providerId="ADAL" clId="{2C206EC4-CF1B-49D1-A0FA-DBF3898827C3}" dt="2022-03-05T11:43:25.581" v="17" actId="27636"/>
          <ac:spMkLst>
            <pc:docMk/>
            <pc:sldMk cId="0" sldId="292"/>
            <ac:spMk id="578" creationId="{00000000-0000-0000-0000-000000000000}"/>
          </ac:spMkLst>
        </pc:spChg>
        <pc:spChg chg="mod">
          <ac:chgData name="Lukas Wallrich (Staff)" userId="74c9ee81-4c0d-413a-a571-5c8398ac27a1" providerId="ADAL" clId="{2C206EC4-CF1B-49D1-A0FA-DBF3898827C3}" dt="2022-03-05T11:43:25.579" v="15" actId="27636"/>
          <ac:spMkLst>
            <pc:docMk/>
            <pc:sldMk cId="0" sldId="292"/>
            <ac:spMk id="581" creationId="{00000000-0000-0000-0000-000000000000}"/>
          </ac:spMkLst>
        </pc:spChg>
        <pc:spChg chg="mod">
          <ac:chgData name="Lukas Wallrich (Staff)" userId="74c9ee81-4c0d-413a-a571-5c8398ac27a1" providerId="ADAL" clId="{2C206EC4-CF1B-49D1-A0FA-DBF3898827C3}" dt="2022-03-05T11:43:25.578" v="14" actId="27636"/>
          <ac:spMkLst>
            <pc:docMk/>
            <pc:sldMk cId="0" sldId="292"/>
            <ac:spMk id="584" creationId="{00000000-0000-0000-0000-000000000000}"/>
          </ac:spMkLst>
        </pc:spChg>
        <pc:spChg chg="mod">
          <ac:chgData name="Lukas Wallrich (Staff)" userId="74c9ee81-4c0d-413a-a571-5c8398ac27a1" providerId="ADAL" clId="{2C206EC4-CF1B-49D1-A0FA-DBF3898827C3}" dt="2022-03-05T11:43:25.580" v="16" actId="27636"/>
          <ac:spMkLst>
            <pc:docMk/>
            <pc:sldMk cId="0" sldId="292"/>
            <ac:spMk id="586" creationId="{00000000-0000-0000-0000-000000000000}"/>
          </ac:spMkLst>
        </pc:spChg>
      </pc:sldChg>
      <pc:sldChg chg="modSp mod">
        <pc:chgData name="Lukas Wallrich (Staff)" userId="74c9ee81-4c0d-413a-a571-5c8398ac27a1" providerId="ADAL" clId="{2C206EC4-CF1B-49D1-A0FA-DBF3898827C3}" dt="2022-03-05T12:28:46.695" v="1446" actId="6549"/>
        <pc:sldMkLst>
          <pc:docMk/>
          <pc:sldMk cId="0" sldId="293"/>
        </pc:sldMkLst>
        <pc:spChg chg="mod">
          <ac:chgData name="Lukas Wallrich (Staff)" userId="74c9ee81-4c0d-413a-a571-5c8398ac27a1" providerId="ADAL" clId="{2C206EC4-CF1B-49D1-A0FA-DBF3898827C3}" dt="2022-03-05T12:28:46.695" v="1446" actId="6549"/>
          <ac:spMkLst>
            <pc:docMk/>
            <pc:sldMk cId="0" sldId="293"/>
            <ac:spMk id="590" creationId="{00000000-0000-0000-0000-000000000000}"/>
          </ac:spMkLst>
        </pc:spChg>
        <pc:spChg chg="mod">
          <ac:chgData name="Lukas Wallrich (Staff)" userId="74c9ee81-4c0d-413a-a571-5c8398ac27a1" providerId="ADAL" clId="{2C206EC4-CF1B-49D1-A0FA-DBF3898827C3}" dt="2022-03-05T12:28:38.508" v="1444" actId="14100"/>
          <ac:spMkLst>
            <pc:docMk/>
            <pc:sldMk cId="0" sldId="293"/>
            <ac:spMk id="591" creationId="{00000000-0000-0000-0000-000000000000}"/>
          </ac:spMkLst>
        </pc:spChg>
        <pc:spChg chg="mod">
          <ac:chgData name="Lukas Wallrich (Staff)" userId="74c9ee81-4c0d-413a-a571-5c8398ac27a1" providerId="ADAL" clId="{2C206EC4-CF1B-49D1-A0FA-DBF3898827C3}" dt="2022-03-05T11:43:25.585" v="18" actId="27636"/>
          <ac:spMkLst>
            <pc:docMk/>
            <pc:sldMk cId="0" sldId="293"/>
            <ac:spMk id="592" creationId="{00000000-0000-0000-0000-000000000000}"/>
          </ac:spMkLst>
        </pc:spChg>
        <pc:spChg chg="mod">
          <ac:chgData name="Lukas Wallrich (Staff)" userId="74c9ee81-4c0d-413a-a571-5c8398ac27a1" providerId="ADAL" clId="{2C206EC4-CF1B-49D1-A0FA-DBF3898827C3}" dt="2022-03-05T11:43:25.586" v="19" actId="27636"/>
          <ac:spMkLst>
            <pc:docMk/>
            <pc:sldMk cId="0" sldId="293"/>
            <ac:spMk id="593" creationId="{00000000-0000-0000-0000-000000000000}"/>
          </ac:spMkLst>
        </pc:spChg>
      </pc:sldChg>
      <pc:sldChg chg="modSp mod">
        <pc:chgData name="Lukas Wallrich (Staff)" userId="74c9ee81-4c0d-413a-a571-5c8398ac27a1" providerId="ADAL" clId="{2C206EC4-CF1B-49D1-A0FA-DBF3898827C3}" dt="2022-03-05T12:28:58.014" v="1448" actId="14100"/>
        <pc:sldMkLst>
          <pc:docMk/>
          <pc:sldMk cId="0" sldId="294"/>
        </pc:sldMkLst>
        <pc:spChg chg="mod">
          <ac:chgData name="Lukas Wallrich (Staff)" userId="74c9ee81-4c0d-413a-a571-5c8398ac27a1" providerId="ADAL" clId="{2C206EC4-CF1B-49D1-A0FA-DBF3898827C3}" dt="2022-03-05T12:28:55.645" v="1447" actId="14100"/>
          <ac:spMkLst>
            <pc:docMk/>
            <pc:sldMk cId="0" sldId="294"/>
            <ac:spMk id="599" creationId="{00000000-0000-0000-0000-000000000000}"/>
          </ac:spMkLst>
        </pc:spChg>
        <pc:spChg chg="mod">
          <ac:chgData name="Lukas Wallrich (Staff)" userId="74c9ee81-4c0d-413a-a571-5c8398ac27a1" providerId="ADAL" clId="{2C206EC4-CF1B-49D1-A0FA-DBF3898827C3}" dt="2022-03-05T11:43:25.589" v="20" actId="27636"/>
          <ac:spMkLst>
            <pc:docMk/>
            <pc:sldMk cId="0" sldId="294"/>
            <ac:spMk id="600" creationId="{00000000-0000-0000-0000-000000000000}"/>
          </ac:spMkLst>
        </pc:spChg>
        <pc:spChg chg="mod">
          <ac:chgData name="Lukas Wallrich (Staff)" userId="74c9ee81-4c0d-413a-a571-5c8398ac27a1" providerId="ADAL" clId="{2C206EC4-CF1B-49D1-A0FA-DBF3898827C3}" dt="2022-03-05T11:43:25.590" v="21" actId="27636"/>
          <ac:spMkLst>
            <pc:docMk/>
            <pc:sldMk cId="0" sldId="294"/>
            <ac:spMk id="601" creationId="{00000000-0000-0000-0000-000000000000}"/>
          </ac:spMkLst>
        </pc:spChg>
        <pc:spChg chg="mod">
          <ac:chgData name="Lukas Wallrich (Staff)" userId="74c9ee81-4c0d-413a-a571-5c8398ac27a1" providerId="ADAL" clId="{2C206EC4-CF1B-49D1-A0FA-DBF3898827C3}" dt="2022-03-05T12:28:58.014" v="1448" actId="14100"/>
          <ac:spMkLst>
            <pc:docMk/>
            <pc:sldMk cId="0" sldId="294"/>
            <ac:spMk id="603" creationId="{00000000-0000-0000-0000-000000000000}"/>
          </ac:spMkLst>
        </pc:spChg>
      </pc:sldChg>
      <pc:sldChg chg="addSp delSp modSp mod delAnim">
        <pc:chgData name="Lukas Wallrich (Staff)" userId="74c9ee81-4c0d-413a-a571-5c8398ac27a1" providerId="ADAL" clId="{2C206EC4-CF1B-49D1-A0FA-DBF3898827C3}" dt="2022-03-17T01:34:17.654" v="2249" actId="20577"/>
        <pc:sldMkLst>
          <pc:docMk/>
          <pc:sldMk cId="0" sldId="296"/>
        </pc:sldMkLst>
        <pc:spChg chg="add mod">
          <ac:chgData name="Lukas Wallrich (Staff)" userId="74c9ee81-4c0d-413a-a571-5c8398ac27a1" providerId="ADAL" clId="{2C206EC4-CF1B-49D1-A0FA-DBF3898827C3}" dt="2022-03-17T01:34:17.654" v="2249" actId="20577"/>
          <ac:spMkLst>
            <pc:docMk/>
            <pc:sldMk cId="0" sldId="296"/>
            <ac:spMk id="6" creationId="{BF540BD3-B6BC-4378-B165-174AB5A8374F}"/>
          </ac:spMkLst>
        </pc:spChg>
        <pc:spChg chg="mod">
          <ac:chgData name="Lukas Wallrich (Staff)" userId="74c9ee81-4c0d-413a-a571-5c8398ac27a1" providerId="ADAL" clId="{2C206EC4-CF1B-49D1-A0FA-DBF3898827C3}" dt="2022-03-05T12:29:07.772" v="1449" actId="20577"/>
          <ac:spMkLst>
            <pc:docMk/>
            <pc:sldMk cId="0" sldId="296"/>
            <ac:spMk id="612" creationId="{00000000-0000-0000-0000-000000000000}"/>
          </ac:spMkLst>
        </pc:spChg>
        <pc:picChg chg="del">
          <ac:chgData name="Lukas Wallrich (Staff)" userId="74c9ee81-4c0d-413a-a571-5c8398ac27a1" providerId="ADAL" clId="{2C206EC4-CF1B-49D1-A0FA-DBF3898827C3}" dt="2022-03-17T01:33:15.083" v="2246" actId="478"/>
          <ac:picMkLst>
            <pc:docMk/>
            <pc:sldMk cId="0" sldId="296"/>
            <ac:picMk id="613" creationId="{00000000-0000-0000-0000-000000000000}"/>
          </ac:picMkLst>
        </pc:picChg>
      </pc:sldChg>
      <pc:sldChg chg="modSp mod">
        <pc:chgData name="Lukas Wallrich (Staff)" userId="74c9ee81-4c0d-413a-a571-5c8398ac27a1" providerId="ADAL" clId="{2C206EC4-CF1B-49D1-A0FA-DBF3898827C3}" dt="2022-03-05T12:31:31.988" v="1555" actId="14100"/>
        <pc:sldMkLst>
          <pc:docMk/>
          <pc:sldMk cId="0" sldId="297"/>
        </pc:sldMkLst>
        <pc:spChg chg="mod">
          <ac:chgData name="Lukas Wallrich (Staff)" userId="74c9ee81-4c0d-413a-a571-5c8398ac27a1" providerId="ADAL" clId="{2C206EC4-CF1B-49D1-A0FA-DBF3898827C3}" dt="2022-03-05T12:30:36.545" v="1525" actId="207"/>
          <ac:spMkLst>
            <pc:docMk/>
            <pc:sldMk cId="0" sldId="297"/>
            <ac:spMk id="617" creationId="{00000000-0000-0000-0000-000000000000}"/>
          </ac:spMkLst>
        </pc:spChg>
        <pc:spChg chg="mod">
          <ac:chgData name="Lukas Wallrich (Staff)" userId="74c9ee81-4c0d-413a-a571-5c8398ac27a1" providerId="ADAL" clId="{2C206EC4-CF1B-49D1-A0FA-DBF3898827C3}" dt="2022-03-05T12:31:14.291" v="1550" actId="207"/>
          <ac:spMkLst>
            <pc:docMk/>
            <pc:sldMk cId="0" sldId="297"/>
            <ac:spMk id="631" creationId="{00000000-0000-0000-0000-000000000000}"/>
          </ac:spMkLst>
        </pc:spChg>
        <pc:spChg chg="mod">
          <ac:chgData name="Lukas Wallrich (Staff)" userId="74c9ee81-4c0d-413a-a571-5c8398ac27a1" providerId="ADAL" clId="{2C206EC4-CF1B-49D1-A0FA-DBF3898827C3}" dt="2022-03-05T12:31:24.836" v="1553" actId="1076"/>
          <ac:spMkLst>
            <pc:docMk/>
            <pc:sldMk cId="0" sldId="297"/>
            <ac:spMk id="632" creationId="{00000000-0000-0000-0000-000000000000}"/>
          </ac:spMkLst>
        </pc:spChg>
        <pc:spChg chg="mod">
          <ac:chgData name="Lukas Wallrich (Staff)" userId="74c9ee81-4c0d-413a-a571-5c8398ac27a1" providerId="ADAL" clId="{2C206EC4-CF1B-49D1-A0FA-DBF3898827C3}" dt="2022-03-05T12:31:31.988" v="1555" actId="14100"/>
          <ac:spMkLst>
            <pc:docMk/>
            <pc:sldMk cId="0" sldId="297"/>
            <ac:spMk id="636" creationId="{00000000-0000-0000-0000-000000000000}"/>
          </ac:spMkLst>
        </pc:spChg>
      </pc:sldChg>
      <pc:sldChg chg="addSp delSp modSp mod delAnim">
        <pc:chgData name="Lukas Wallrich (Staff)" userId="74c9ee81-4c0d-413a-a571-5c8398ac27a1" providerId="ADAL" clId="{2C206EC4-CF1B-49D1-A0FA-DBF3898827C3}" dt="2022-03-17T01:33:04.377" v="2245" actId="20577"/>
        <pc:sldMkLst>
          <pc:docMk/>
          <pc:sldMk cId="0" sldId="299"/>
        </pc:sldMkLst>
        <pc:spChg chg="add mod">
          <ac:chgData name="Lukas Wallrich (Staff)" userId="74c9ee81-4c0d-413a-a571-5c8398ac27a1" providerId="ADAL" clId="{2C206EC4-CF1B-49D1-A0FA-DBF3898827C3}" dt="2022-03-17T01:33:04.377" v="2245" actId="20577"/>
          <ac:spMkLst>
            <pc:docMk/>
            <pc:sldMk cId="0" sldId="299"/>
            <ac:spMk id="6" creationId="{1BE9599A-C67B-44F4-94EF-08AB8624EB30}"/>
          </ac:spMkLst>
        </pc:spChg>
        <pc:spChg chg="mod">
          <ac:chgData name="Lukas Wallrich (Staff)" userId="74c9ee81-4c0d-413a-a571-5c8398ac27a1" providerId="ADAL" clId="{2C206EC4-CF1B-49D1-A0FA-DBF3898827C3}" dt="2022-03-05T12:04:05.861" v="590" actId="20577"/>
          <ac:spMkLst>
            <pc:docMk/>
            <pc:sldMk cId="0" sldId="299"/>
            <ac:spMk id="644" creationId="{00000000-0000-0000-0000-000000000000}"/>
          </ac:spMkLst>
        </pc:spChg>
        <pc:picChg chg="del">
          <ac:chgData name="Lukas Wallrich (Staff)" userId="74c9ee81-4c0d-413a-a571-5c8398ac27a1" providerId="ADAL" clId="{2C206EC4-CF1B-49D1-A0FA-DBF3898827C3}" dt="2022-03-17T01:32:59.754" v="2242" actId="478"/>
          <ac:picMkLst>
            <pc:docMk/>
            <pc:sldMk cId="0" sldId="299"/>
            <ac:picMk id="645" creationId="{00000000-0000-0000-0000-000000000000}"/>
          </ac:picMkLst>
        </pc:picChg>
      </pc:sldChg>
      <pc:sldChg chg="del">
        <pc:chgData name="Lukas Wallrich (Staff)" userId="74c9ee81-4c0d-413a-a571-5c8398ac27a1" providerId="ADAL" clId="{2C206EC4-CF1B-49D1-A0FA-DBF3898827C3}" dt="2022-03-05T12:39:01.415" v="1726" actId="47"/>
        <pc:sldMkLst>
          <pc:docMk/>
          <pc:sldMk cId="0" sldId="300"/>
        </pc:sldMkLst>
      </pc:sldChg>
      <pc:sldChg chg="del">
        <pc:chgData name="Lukas Wallrich (Staff)" userId="74c9ee81-4c0d-413a-a571-5c8398ac27a1" providerId="ADAL" clId="{2C206EC4-CF1B-49D1-A0FA-DBF3898827C3}" dt="2022-03-05T12:39:01.415" v="1726" actId="47"/>
        <pc:sldMkLst>
          <pc:docMk/>
          <pc:sldMk cId="0" sldId="301"/>
        </pc:sldMkLst>
      </pc:sldChg>
      <pc:sldChg chg="del">
        <pc:chgData name="Lukas Wallrich (Staff)" userId="74c9ee81-4c0d-413a-a571-5c8398ac27a1" providerId="ADAL" clId="{2C206EC4-CF1B-49D1-A0FA-DBF3898827C3}" dt="2022-03-05T12:39:01.415" v="1726" actId="47"/>
        <pc:sldMkLst>
          <pc:docMk/>
          <pc:sldMk cId="0" sldId="302"/>
        </pc:sldMkLst>
      </pc:sldChg>
      <pc:sldChg chg="addSp modSp mod modNotesTx">
        <pc:chgData name="Lukas Wallrich (Staff)" userId="74c9ee81-4c0d-413a-a571-5c8398ac27a1" providerId="ADAL" clId="{2C206EC4-CF1B-49D1-A0FA-DBF3898827C3}" dt="2022-03-05T13:09:05.828" v="2014" actId="20577"/>
        <pc:sldMkLst>
          <pc:docMk/>
          <pc:sldMk cId="0" sldId="304"/>
        </pc:sldMkLst>
        <pc:spChg chg="add mod">
          <ac:chgData name="Lukas Wallrich (Staff)" userId="74c9ee81-4c0d-413a-a571-5c8398ac27a1" providerId="ADAL" clId="{2C206EC4-CF1B-49D1-A0FA-DBF3898827C3}" dt="2022-03-05T12:40:06.662" v="1739" actId="207"/>
          <ac:spMkLst>
            <pc:docMk/>
            <pc:sldMk cId="0" sldId="304"/>
            <ac:spMk id="6" creationId="{62E0FBFA-A1CF-45B4-8A53-A1AFE3082AC4}"/>
          </ac:spMkLst>
        </pc:spChg>
        <pc:spChg chg="mod">
          <ac:chgData name="Lukas Wallrich (Staff)" userId="74c9ee81-4c0d-413a-a571-5c8398ac27a1" providerId="ADAL" clId="{2C206EC4-CF1B-49D1-A0FA-DBF3898827C3}" dt="2022-03-05T12:39:41.093" v="1728" actId="1076"/>
          <ac:spMkLst>
            <pc:docMk/>
            <pc:sldMk cId="0" sldId="304"/>
            <ac:spMk id="918" creationId="{00000000-0000-0000-0000-000000000000}"/>
          </ac:spMkLst>
        </pc:spChg>
        <pc:picChg chg="mod">
          <ac:chgData name="Lukas Wallrich (Staff)" userId="74c9ee81-4c0d-413a-a571-5c8398ac27a1" providerId="ADAL" clId="{2C206EC4-CF1B-49D1-A0FA-DBF3898827C3}" dt="2022-03-05T12:39:41.093" v="1728" actId="1076"/>
          <ac:picMkLst>
            <pc:docMk/>
            <pc:sldMk cId="0" sldId="304"/>
            <ac:picMk id="917" creationId="{00000000-0000-0000-0000-000000000000}"/>
          </ac:picMkLst>
        </pc:picChg>
      </pc:sldChg>
      <pc:sldChg chg="addSp delSp modSp mod ord setBg modAnim">
        <pc:chgData name="Lukas Wallrich (Staff)" userId="74c9ee81-4c0d-413a-a571-5c8398ac27a1" providerId="ADAL" clId="{2C206EC4-CF1B-49D1-A0FA-DBF3898827C3}" dt="2022-03-17T00:59:01.007" v="2200"/>
        <pc:sldMkLst>
          <pc:docMk/>
          <pc:sldMk cId="0" sldId="305"/>
        </pc:sldMkLst>
        <pc:spChg chg="add">
          <ac:chgData name="Lukas Wallrich (Staff)" userId="74c9ee81-4c0d-413a-a571-5c8398ac27a1" providerId="ADAL" clId="{2C206EC4-CF1B-49D1-A0FA-DBF3898827C3}" dt="2022-03-05T12:41:21.954" v="1746" actId="26606"/>
          <ac:spMkLst>
            <pc:docMk/>
            <pc:sldMk cId="0" sldId="305"/>
            <ac:spMk id="102" creationId="{12609869-9E80-471B-A487-A53288E0E791}"/>
          </ac:spMkLst>
        </pc:spChg>
        <pc:spChg chg="add">
          <ac:chgData name="Lukas Wallrich (Staff)" userId="74c9ee81-4c0d-413a-a571-5c8398ac27a1" providerId="ADAL" clId="{2C206EC4-CF1B-49D1-A0FA-DBF3898827C3}" dt="2022-03-05T12:41:21.954" v="1746" actId="26606"/>
          <ac:spMkLst>
            <pc:docMk/>
            <pc:sldMk cId="0" sldId="305"/>
            <ac:spMk id="104" creationId="{7004738A-9D34-43E8-97D2-CA0EED4F8BE0}"/>
          </ac:spMkLst>
        </pc:spChg>
        <pc:spChg chg="add">
          <ac:chgData name="Lukas Wallrich (Staff)" userId="74c9ee81-4c0d-413a-a571-5c8398ac27a1" providerId="ADAL" clId="{2C206EC4-CF1B-49D1-A0FA-DBF3898827C3}" dt="2022-03-05T12:41:21.954" v="1746" actId="26606"/>
          <ac:spMkLst>
            <pc:docMk/>
            <pc:sldMk cId="0" sldId="305"/>
            <ac:spMk id="106" creationId="{B8B8D07F-F13E-443E-BA68-2D26672D76B9}"/>
          </ac:spMkLst>
        </pc:spChg>
        <pc:spChg chg="add">
          <ac:chgData name="Lukas Wallrich (Staff)" userId="74c9ee81-4c0d-413a-a571-5c8398ac27a1" providerId="ADAL" clId="{2C206EC4-CF1B-49D1-A0FA-DBF3898827C3}" dt="2022-03-05T12:41:21.954" v="1746" actId="26606"/>
          <ac:spMkLst>
            <pc:docMk/>
            <pc:sldMk cId="0" sldId="305"/>
            <ac:spMk id="108" creationId="{2813A4FA-24A5-41ED-A534-3807D1B2F344}"/>
          </ac:spMkLst>
        </pc:spChg>
        <pc:spChg chg="add">
          <ac:chgData name="Lukas Wallrich (Staff)" userId="74c9ee81-4c0d-413a-a571-5c8398ac27a1" providerId="ADAL" clId="{2C206EC4-CF1B-49D1-A0FA-DBF3898827C3}" dt="2022-03-05T12:41:21.954" v="1746" actId="26606"/>
          <ac:spMkLst>
            <pc:docMk/>
            <pc:sldMk cId="0" sldId="305"/>
            <ac:spMk id="110" creationId="{C3944F27-CA70-4E84-A51A-E6BF89558979}"/>
          </ac:spMkLst>
        </pc:spChg>
        <pc:spChg chg="add">
          <ac:chgData name="Lukas Wallrich (Staff)" userId="74c9ee81-4c0d-413a-a571-5c8398ac27a1" providerId="ADAL" clId="{2C206EC4-CF1B-49D1-A0FA-DBF3898827C3}" dt="2022-03-05T12:41:21.954" v="1746" actId="26606"/>
          <ac:spMkLst>
            <pc:docMk/>
            <pc:sldMk cId="0" sldId="305"/>
            <ac:spMk id="923"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27" creationId="{00000000-0000-0000-0000-000000000000}"/>
          </ac:spMkLst>
        </pc:spChg>
        <pc:spChg chg="add">
          <ac:chgData name="Lukas Wallrich (Staff)" userId="74c9ee81-4c0d-413a-a571-5c8398ac27a1" providerId="ADAL" clId="{2C206EC4-CF1B-49D1-A0FA-DBF3898827C3}" dt="2022-03-05T12:41:21.954" v="1746" actId="26606"/>
          <ac:spMkLst>
            <pc:docMk/>
            <pc:sldMk cId="0" sldId="305"/>
            <ac:spMk id="928" creationId="{00000000-0000-0000-0000-000000000000}"/>
          </ac:spMkLst>
        </pc:spChg>
        <pc:spChg chg="add mod">
          <ac:chgData name="Lukas Wallrich (Staff)" userId="74c9ee81-4c0d-413a-a571-5c8398ac27a1" providerId="ADAL" clId="{2C206EC4-CF1B-49D1-A0FA-DBF3898827C3}" dt="2022-03-05T12:42:14.065" v="1803" actId="207"/>
          <ac:spMkLst>
            <pc:docMk/>
            <pc:sldMk cId="0" sldId="305"/>
            <ac:spMk id="929" creationId="{00000000-0000-0000-0000-000000000000}"/>
          </ac:spMkLst>
        </pc:spChg>
        <pc:spChg chg="del">
          <ac:chgData name="Lukas Wallrich (Staff)" userId="74c9ee81-4c0d-413a-a571-5c8398ac27a1" providerId="ADAL" clId="{2C206EC4-CF1B-49D1-A0FA-DBF3898827C3}" dt="2022-03-05T12:41:13.663" v="1741" actId="478"/>
          <ac:spMkLst>
            <pc:docMk/>
            <pc:sldMk cId="0" sldId="305"/>
            <ac:spMk id="930" creationId="{00000000-0000-0000-0000-000000000000}"/>
          </ac:spMkLst>
        </pc:spChg>
        <pc:spChg chg="del mod ord replId">
          <ac:chgData name="Lukas Wallrich (Staff)" userId="74c9ee81-4c0d-413a-a571-5c8398ac27a1" providerId="ADAL" clId="{2C206EC4-CF1B-49D1-A0FA-DBF3898827C3}" dt="2022-03-05T12:41:21.954" v="1746" actId="26606"/>
          <ac:spMkLst>
            <pc:docMk/>
            <pc:sldMk cId="0" sldId="305"/>
            <ac:spMk id="931"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2" creationId="{00000000-0000-0000-0000-000000000000}"/>
          </ac:spMkLst>
        </pc:spChg>
        <pc:spChg chg="del mod replId">
          <ac:chgData name="Lukas Wallrich (Staff)" userId="74c9ee81-4c0d-413a-a571-5c8398ac27a1" providerId="ADAL" clId="{2C206EC4-CF1B-49D1-A0FA-DBF3898827C3}" dt="2022-03-05T12:41:21.954" v="1746" actId="26606"/>
          <ac:spMkLst>
            <pc:docMk/>
            <pc:sldMk cId="0" sldId="305"/>
            <ac:spMk id="933" creationId="{00000000-0000-0000-0000-000000000000}"/>
          </ac:spMkLst>
        </pc:spChg>
        <pc:grpChg chg="del">
          <ac:chgData name="Lukas Wallrich (Staff)" userId="74c9ee81-4c0d-413a-a571-5c8398ac27a1" providerId="ADAL" clId="{2C206EC4-CF1B-49D1-A0FA-DBF3898827C3}" dt="2022-03-05T12:41:09.061" v="1740" actId="478"/>
          <ac:grpSpMkLst>
            <pc:docMk/>
            <pc:sldMk cId="0" sldId="305"/>
            <ac:grpSpMk id="926" creationId="{00000000-0000-0000-0000-000000000000}"/>
          </ac:grpSpMkLst>
        </pc:grpChg>
        <pc:picChg chg="add mod">
          <ac:chgData name="Lukas Wallrich (Staff)" userId="74c9ee81-4c0d-413a-a571-5c8398ac27a1" providerId="ADAL" clId="{2C206EC4-CF1B-49D1-A0FA-DBF3898827C3}" dt="2022-03-05T12:41:21.954" v="1746" actId="26606"/>
          <ac:picMkLst>
            <pc:docMk/>
            <pc:sldMk cId="0" sldId="305"/>
            <ac:picMk id="10" creationId="{AC4B6ECB-11FE-402C-A60A-62B29989D551}"/>
          </ac:picMkLst>
        </pc:picChg>
      </pc:sldChg>
      <pc:sldChg chg="del">
        <pc:chgData name="Lukas Wallrich (Staff)" userId="74c9ee81-4c0d-413a-a571-5c8398ac27a1" providerId="ADAL" clId="{2C206EC4-CF1B-49D1-A0FA-DBF3898827C3}" dt="2022-03-05T12:42:49.682" v="1805" actId="47"/>
        <pc:sldMkLst>
          <pc:docMk/>
          <pc:sldMk cId="0" sldId="306"/>
        </pc:sldMkLst>
      </pc:sldChg>
      <pc:sldChg chg="del">
        <pc:chgData name="Lukas Wallrich (Staff)" userId="74c9ee81-4c0d-413a-a571-5c8398ac27a1" providerId="ADAL" clId="{2C206EC4-CF1B-49D1-A0FA-DBF3898827C3}" dt="2022-03-05T12:42:45.274" v="1804" actId="47"/>
        <pc:sldMkLst>
          <pc:docMk/>
          <pc:sldMk cId="0" sldId="308"/>
        </pc:sldMkLst>
      </pc:sldChg>
      <pc:sldChg chg="del">
        <pc:chgData name="Lukas Wallrich (Staff)" userId="74c9ee81-4c0d-413a-a571-5c8398ac27a1" providerId="ADAL" clId="{2C206EC4-CF1B-49D1-A0FA-DBF3898827C3}" dt="2022-03-05T12:42:45.274" v="1804" actId="47"/>
        <pc:sldMkLst>
          <pc:docMk/>
          <pc:sldMk cId="0" sldId="309"/>
        </pc:sldMkLst>
      </pc:sldChg>
      <pc:sldChg chg="modSp mod">
        <pc:chgData name="Lukas Wallrich (Staff)" userId="74c9ee81-4c0d-413a-a571-5c8398ac27a1" providerId="ADAL" clId="{2C206EC4-CF1B-49D1-A0FA-DBF3898827C3}" dt="2022-03-05T13:05:44.294" v="1857" actId="1076"/>
        <pc:sldMkLst>
          <pc:docMk/>
          <pc:sldMk cId="0" sldId="310"/>
        </pc:sldMkLst>
        <pc:spChg chg="mod">
          <ac:chgData name="Lukas Wallrich (Staff)" userId="74c9ee81-4c0d-413a-a571-5c8398ac27a1" providerId="ADAL" clId="{2C206EC4-CF1B-49D1-A0FA-DBF3898827C3}" dt="2022-03-05T13:05:44.294" v="1857" actId="1076"/>
          <ac:spMkLst>
            <pc:docMk/>
            <pc:sldMk cId="0" sldId="310"/>
            <ac:spMk id="978"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89" creationId="{00000000-0000-0000-0000-000000000000}"/>
          </ac:spMkLst>
        </pc:spChg>
        <pc:spChg chg="mod">
          <ac:chgData name="Lukas Wallrich (Staff)" userId="74c9ee81-4c0d-413a-a571-5c8398ac27a1" providerId="ADAL" clId="{2C206EC4-CF1B-49D1-A0FA-DBF3898827C3}" dt="2022-03-05T13:05:44.294" v="1857" actId="1076"/>
          <ac:spMkLst>
            <pc:docMk/>
            <pc:sldMk cId="0" sldId="310"/>
            <ac:spMk id="990" creationId="{00000000-0000-0000-0000-000000000000}"/>
          </ac:spMkLst>
        </pc:spChg>
        <pc:grpChg chg="mod">
          <ac:chgData name="Lukas Wallrich (Staff)" userId="74c9ee81-4c0d-413a-a571-5c8398ac27a1" providerId="ADAL" clId="{2C206EC4-CF1B-49D1-A0FA-DBF3898827C3}" dt="2022-03-05T13:05:44.294" v="1857" actId="1076"/>
          <ac:grpSpMkLst>
            <pc:docMk/>
            <pc:sldMk cId="0" sldId="310"/>
            <ac:grpSpMk id="988" creationId="{00000000-0000-0000-0000-000000000000}"/>
          </ac:grpSpMkLst>
        </pc:grpChg>
      </pc:sldChg>
      <pc:sldChg chg="del">
        <pc:chgData name="Lukas Wallrich (Staff)" userId="74c9ee81-4c0d-413a-a571-5c8398ac27a1" providerId="ADAL" clId="{2C206EC4-CF1B-49D1-A0FA-DBF3898827C3}" dt="2022-03-05T12:42:45.274" v="1804" actId="47"/>
        <pc:sldMkLst>
          <pc:docMk/>
          <pc:sldMk cId="0" sldId="311"/>
        </pc:sldMkLst>
      </pc:sldChg>
      <pc:sldChg chg="modSp mod ord">
        <pc:chgData name="Lukas Wallrich (Staff)" userId="74c9ee81-4c0d-413a-a571-5c8398ac27a1" providerId="ADAL" clId="{2C206EC4-CF1B-49D1-A0FA-DBF3898827C3}" dt="2022-03-05T12:43:12.150" v="1808" actId="14100"/>
        <pc:sldMkLst>
          <pc:docMk/>
          <pc:sldMk cId="0" sldId="312"/>
        </pc:sldMkLst>
        <pc:spChg chg="mod">
          <ac:chgData name="Lukas Wallrich (Staff)" userId="74c9ee81-4c0d-413a-a571-5c8398ac27a1" providerId="ADAL" clId="{2C206EC4-CF1B-49D1-A0FA-DBF3898827C3}" dt="2022-03-05T12:43:12.150" v="1808" actId="14100"/>
          <ac:spMkLst>
            <pc:docMk/>
            <pc:sldMk cId="0" sldId="312"/>
            <ac:spMk id="1018" creationId="{00000000-0000-0000-0000-000000000000}"/>
          </ac:spMkLst>
        </pc:spChg>
      </pc:sldChg>
      <pc:sldChg chg="del">
        <pc:chgData name="Lukas Wallrich (Staff)" userId="74c9ee81-4c0d-413a-a571-5c8398ac27a1" providerId="ADAL" clId="{2C206EC4-CF1B-49D1-A0FA-DBF3898827C3}" dt="2022-03-05T13:06:09.823" v="1858" actId="47"/>
        <pc:sldMkLst>
          <pc:docMk/>
          <pc:sldMk cId="0" sldId="313"/>
        </pc:sldMkLst>
      </pc:sldChg>
      <pc:sldChg chg="modSp mod">
        <pc:chgData name="Lukas Wallrich (Staff)" userId="74c9ee81-4c0d-413a-a571-5c8398ac27a1" providerId="ADAL" clId="{2C206EC4-CF1B-49D1-A0FA-DBF3898827C3}" dt="2022-03-05T13:07:23.164" v="1876" actId="1076"/>
        <pc:sldMkLst>
          <pc:docMk/>
          <pc:sldMk cId="0" sldId="314"/>
        </pc:sldMkLst>
        <pc:spChg chg="mod">
          <ac:chgData name="Lukas Wallrich (Staff)" userId="74c9ee81-4c0d-413a-a571-5c8398ac27a1" providerId="ADAL" clId="{2C206EC4-CF1B-49D1-A0FA-DBF3898827C3}" dt="2022-03-05T13:07:23.164" v="1876" actId="1076"/>
          <ac:spMkLst>
            <pc:docMk/>
            <pc:sldMk cId="0" sldId="314"/>
            <ac:spMk id="1044" creationId="{00000000-0000-0000-0000-000000000000}"/>
          </ac:spMkLst>
        </pc:spChg>
        <pc:spChg chg="mod">
          <ac:chgData name="Lukas Wallrich (Staff)" userId="74c9ee81-4c0d-413a-a571-5c8398ac27a1" providerId="ADAL" clId="{2C206EC4-CF1B-49D1-A0FA-DBF3898827C3}" dt="2022-03-05T13:07:17.943" v="1875" actId="1076"/>
          <ac:spMkLst>
            <pc:docMk/>
            <pc:sldMk cId="0" sldId="314"/>
            <ac:spMk id="1045" creationId="{00000000-0000-0000-0000-000000000000}"/>
          </ac:spMkLst>
        </pc:spChg>
        <pc:spChg chg="mod">
          <ac:chgData name="Lukas Wallrich (Staff)" userId="74c9ee81-4c0d-413a-a571-5c8398ac27a1" providerId="ADAL" clId="{2C206EC4-CF1B-49D1-A0FA-DBF3898827C3}" dt="2022-03-05T13:07:04.965" v="1872" actId="1076"/>
          <ac:spMkLst>
            <pc:docMk/>
            <pc:sldMk cId="0" sldId="314"/>
            <ac:spMk id="1052" creationId="{00000000-0000-0000-0000-000000000000}"/>
          </ac:spMkLst>
        </pc:spChg>
        <pc:grpChg chg="mod">
          <ac:chgData name="Lukas Wallrich (Staff)" userId="74c9ee81-4c0d-413a-a571-5c8398ac27a1" providerId="ADAL" clId="{2C206EC4-CF1B-49D1-A0FA-DBF3898827C3}" dt="2022-03-05T13:07:04.965" v="1872" actId="1076"/>
          <ac:grpSpMkLst>
            <pc:docMk/>
            <pc:sldMk cId="0" sldId="314"/>
            <ac:grpSpMk id="1051" creationId="{00000000-0000-0000-0000-000000000000}"/>
          </ac:grpSpMkLst>
        </pc:grpChg>
        <pc:picChg chg="mod">
          <ac:chgData name="Lukas Wallrich (Staff)" userId="74c9ee81-4c0d-413a-a571-5c8398ac27a1" providerId="ADAL" clId="{2C206EC4-CF1B-49D1-A0FA-DBF3898827C3}" dt="2022-03-05T13:07:04.965" v="1872" actId="1076"/>
          <ac:picMkLst>
            <pc:docMk/>
            <pc:sldMk cId="0" sldId="314"/>
            <ac:picMk id="1043" creationId="{00000000-0000-0000-0000-000000000000}"/>
          </ac:picMkLst>
        </pc:picChg>
      </pc:sldChg>
      <pc:sldChg chg="addSp delSp modSp mod addAnim delAnim modAnim">
        <pc:chgData name="Lukas Wallrich (Staff)" userId="74c9ee81-4c0d-413a-a571-5c8398ac27a1" providerId="ADAL" clId="{2C206EC4-CF1B-49D1-A0FA-DBF3898827C3}" dt="2022-03-17T01:32:35.840" v="2239" actId="478"/>
        <pc:sldMkLst>
          <pc:docMk/>
          <pc:sldMk cId="0" sldId="315"/>
        </pc:sldMkLst>
        <pc:spChg chg="add del mod">
          <ac:chgData name="Lukas Wallrich (Staff)" userId="74c9ee81-4c0d-413a-a571-5c8398ac27a1" providerId="ADAL" clId="{2C206EC4-CF1B-49D1-A0FA-DBF3898827C3}" dt="2022-03-17T01:32:35.840" v="2239" actId="478"/>
          <ac:spMkLst>
            <pc:docMk/>
            <pc:sldMk cId="0" sldId="315"/>
            <ac:spMk id="2" creationId="{180B7713-36E7-4503-8225-35914A408035}"/>
          </ac:spMkLst>
        </pc:spChg>
        <pc:spChg chg="mod">
          <ac:chgData name="Lukas Wallrich (Staff)" userId="74c9ee81-4c0d-413a-a571-5c8398ac27a1" providerId="ADAL" clId="{2C206EC4-CF1B-49D1-A0FA-DBF3898827C3}" dt="2022-03-17T01:10:21.812" v="2202"/>
          <ac:spMkLst>
            <pc:docMk/>
            <pc:sldMk cId="0" sldId="315"/>
            <ac:spMk id="16" creationId="{110FDD41-56BD-4B3B-8ABB-576A51BCE3A9}"/>
          </ac:spMkLst>
        </pc:spChg>
        <pc:spChg chg="mod">
          <ac:chgData name="Lukas Wallrich (Staff)" userId="74c9ee81-4c0d-413a-a571-5c8398ac27a1" providerId="ADAL" clId="{2C206EC4-CF1B-49D1-A0FA-DBF3898827C3}" dt="2022-03-17T01:10:21.812" v="2202"/>
          <ac:spMkLst>
            <pc:docMk/>
            <pc:sldMk cId="0" sldId="315"/>
            <ac:spMk id="22" creationId="{B4A10910-E6BD-4F2B-AD4E-4927A5764E77}"/>
          </ac:spMkLst>
        </pc:spChg>
        <pc:spChg chg="mod">
          <ac:chgData name="Lukas Wallrich (Staff)" userId="74c9ee81-4c0d-413a-a571-5c8398ac27a1" providerId="ADAL" clId="{2C206EC4-CF1B-49D1-A0FA-DBF3898827C3}" dt="2022-03-17T01:10:21.812" v="2202"/>
          <ac:spMkLst>
            <pc:docMk/>
            <pc:sldMk cId="0" sldId="315"/>
            <ac:spMk id="28" creationId="{EBCFC1F2-F4DA-4C8B-885E-05B62CC792A6}"/>
          </ac:spMkLst>
        </pc:spChg>
        <pc:spChg chg="mod">
          <ac:chgData name="Lukas Wallrich (Staff)" userId="74c9ee81-4c0d-413a-a571-5c8398ac27a1" providerId="ADAL" clId="{2C206EC4-CF1B-49D1-A0FA-DBF3898827C3}" dt="2022-03-17T01:10:21.812" v="2202"/>
          <ac:spMkLst>
            <pc:docMk/>
            <pc:sldMk cId="0" sldId="315"/>
            <ac:spMk id="34" creationId="{0B389022-3683-4233-B2A1-A7C53D295EEF}"/>
          </ac:spMkLst>
        </pc:spChg>
        <pc:spChg chg="mod">
          <ac:chgData name="Lukas Wallrich (Staff)" userId="74c9ee81-4c0d-413a-a571-5c8398ac27a1" providerId="ADAL" clId="{2C206EC4-CF1B-49D1-A0FA-DBF3898827C3}" dt="2022-03-17T01:10:21.812" v="2202"/>
          <ac:spMkLst>
            <pc:docMk/>
            <pc:sldMk cId="0" sldId="315"/>
            <ac:spMk id="40" creationId="{71CCC08C-3FF0-4E99-B43B-40AB6BF617E3}"/>
          </ac:spMkLst>
        </pc:spChg>
        <pc:spChg chg="add del mod">
          <ac:chgData name="Lukas Wallrich (Staff)" userId="74c9ee81-4c0d-413a-a571-5c8398ac27a1" providerId="ADAL" clId="{2C206EC4-CF1B-49D1-A0FA-DBF3898827C3}" dt="2022-03-17T01:30:21.128" v="2216" actId="478"/>
          <ac:spMkLst>
            <pc:docMk/>
            <pc:sldMk cId="0" sldId="315"/>
            <ac:spMk id="41" creationId="{3FDE6ACB-2C66-4903-A818-B3E5398DC036}"/>
          </ac:spMkLst>
        </pc:spChg>
        <pc:spChg chg="add mod">
          <ac:chgData name="Lukas Wallrich (Staff)" userId="74c9ee81-4c0d-413a-a571-5c8398ac27a1" providerId="ADAL" clId="{2C206EC4-CF1B-49D1-A0FA-DBF3898827C3}" dt="2022-03-17T01:32:32.435" v="2238" actId="571"/>
          <ac:spMkLst>
            <pc:docMk/>
            <pc:sldMk cId="0" sldId="315"/>
            <ac:spMk id="43" creationId="{0ABAE578-2185-4E5A-A695-AA94BEDC3FFF}"/>
          </ac:spMkLst>
        </pc:spChg>
        <pc:spChg chg="del">
          <ac:chgData name="Lukas Wallrich (Staff)" userId="74c9ee81-4c0d-413a-a571-5c8398ac27a1" providerId="ADAL" clId="{2C206EC4-CF1B-49D1-A0FA-DBF3898827C3}" dt="2022-03-17T00:59:55.452" v="2201" actId="478"/>
          <ac:spMkLst>
            <pc:docMk/>
            <pc:sldMk cId="0" sldId="315"/>
            <ac:spMk id="1065" creationId="{00000000-0000-0000-0000-000000000000}"/>
          </ac:spMkLst>
        </pc:spChg>
        <pc:grpChg chg="add del mod">
          <ac:chgData name="Lukas Wallrich (Staff)" userId="74c9ee81-4c0d-413a-a571-5c8398ac27a1" providerId="ADAL" clId="{2C206EC4-CF1B-49D1-A0FA-DBF3898827C3}" dt="2022-03-17T01:10:54.727" v="2206" actId="478"/>
          <ac:grpSpMkLst>
            <pc:docMk/>
            <pc:sldMk cId="0" sldId="315"/>
            <ac:grpSpMk id="14" creationId="{FFAB0DE6-33C2-4E0E-8087-6F8CC57B49AB}"/>
          </ac:grpSpMkLst>
        </pc:grpChg>
        <pc:picChg chg="add del">
          <ac:chgData name="Lukas Wallrich (Staff)" userId="74c9ee81-4c0d-413a-a571-5c8398ac27a1" providerId="ADAL" clId="{2C206EC4-CF1B-49D1-A0FA-DBF3898827C3}" dt="2022-03-17T01:32:23.673" v="2237" actId="478"/>
          <ac:picMkLst>
            <pc:docMk/>
            <pc:sldMk cId="0" sldId="315"/>
            <ac:picMk id="1057" creationId="{00000000-0000-0000-0000-000000000000}"/>
          </ac:picMkLst>
        </pc:picChg>
        <pc:cxnChg chg="mod">
          <ac:chgData name="Lukas Wallrich (Staff)" userId="74c9ee81-4c0d-413a-a571-5c8398ac27a1" providerId="ADAL" clId="{2C206EC4-CF1B-49D1-A0FA-DBF3898827C3}" dt="2022-03-17T01:10:21.812" v="2202"/>
          <ac:cxnSpMkLst>
            <pc:docMk/>
            <pc:sldMk cId="0" sldId="315"/>
            <ac:cxnSpMk id="15" creationId="{0A0DC405-AC74-43EA-B959-09E47E13549A}"/>
          </ac:cxnSpMkLst>
        </pc:cxnChg>
        <pc:cxnChg chg="mod">
          <ac:chgData name="Lukas Wallrich (Staff)" userId="74c9ee81-4c0d-413a-a571-5c8398ac27a1" providerId="ADAL" clId="{2C206EC4-CF1B-49D1-A0FA-DBF3898827C3}" dt="2022-03-17T01:10:21.812" v="2202"/>
          <ac:cxnSpMkLst>
            <pc:docMk/>
            <pc:sldMk cId="0" sldId="315"/>
            <ac:cxnSpMk id="17" creationId="{259B3D59-81F4-4EF8-83BA-3300784933F2}"/>
          </ac:cxnSpMkLst>
        </pc:cxnChg>
        <pc:cxnChg chg="mod">
          <ac:chgData name="Lukas Wallrich (Staff)" userId="74c9ee81-4c0d-413a-a571-5c8398ac27a1" providerId="ADAL" clId="{2C206EC4-CF1B-49D1-A0FA-DBF3898827C3}" dt="2022-03-17T01:10:21.812" v="2202"/>
          <ac:cxnSpMkLst>
            <pc:docMk/>
            <pc:sldMk cId="0" sldId="315"/>
            <ac:cxnSpMk id="18" creationId="{5979CF0A-E024-49BA-ACE7-018BE9821F47}"/>
          </ac:cxnSpMkLst>
        </pc:cxnChg>
        <pc:cxnChg chg="mod">
          <ac:chgData name="Lukas Wallrich (Staff)" userId="74c9ee81-4c0d-413a-a571-5c8398ac27a1" providerId="ADAL" clId="{2C206EC4-CF1B-49D1-A0FA-DBF3898827C3}" dt="2022-03-17T01:10:21.812" v="2202"/>
          <ac:cxnSpMkLst>
            <pc:docMk/>
            <pc:sldMk cId="0" sldId="315"/>
            <ac:cxnSpMk id="19" creationId="{23856923-2697-40EA-B67B-23DA2189841A}"/>
          </ac:cxnSpMkLst>
        </pc:cxnChg>
        <pc:cxnChg chg="mod">
          <ac:chgData name="Lukas Wallrich (Staff)" userId="74c9ee81-4c0d-413a-a571-5c8398ac27a1" providerId="ADAL" clId="{2C206EC4-CF1B-49D1-A0FA-DBF3898827C3}" dt="2022-03-17T01:10:21.812" v="2202"/>
          <ac:cxnSpMkLst>
            <pc:docMk/>
            <pc:sldMk cId="0" sldId="315"/>
            <ac:cxnSpMk id="20" creationId="{6BB653B1-1D2C-4E3C-8B2B-D977455D44AC}"/>
          </ac:cxnSpMkLst>
        </pc:cxnChg>
        <pc:cxnChg chg="mod">
          <ac:chgData name="Lukas Wallrich (Staff)" userId="74c9ee81-4c0d-413a-a571-5c8398ac27a1" providerId="ADAL" clId="{2C206EC4-CF1B-49D1-A0FA-DBF3898827C3}" dt="2022-03-17T01:10:21.812" v="2202"/>
          <ac:cxnSpMkLst>
            <pc:docMk/>
            <pc:sldMk cId="0" sldId="315"/>
            <ac:cxnSpMk id="21" creationId="{90814C44-56AA-4C8B-94AC-463574AC6C5B}"/>
          </ac:cxnSpMkLst>
        </pc:cxnChg>
        <pc:cxnChg chg="mod">
          <ac:chgData name="Lukas Wallrich (Staff)" userId="74c9ee81-4c0d-413a-a571-5c8398ac27a1" providerId="ADAL" clId="{2C206EC4-CF1B-49D1-A0FA-DBF3898827C3}" dt="2022-03-17T01:10:21.812" v="2202"/>
          <ac:cxnSpMkLst>
            <pc:docMk/>
            <pc:sldMk cId="0" sldId="315"/>
            <ac:cxnSpMk id="23" creationId="{5B253270-2986-42FD-BB54-344528F39890}"/>
          </ac:cxnSpMkLst>
        </pc:cxnChg>
        <pc:cxnChg chg="mod">
          <ac:chgData name="Lukas Wallrich (Staff)" userId="74c9ee81-4c0d-413a-a571-5c8398ac27a1" providerId="ADAL" clId="{2C206EC4-CF1B-49D1-A0FA-DBF3898827C3}" dt="2022-03-17T01:10:21.812" v="2202"/>
          <ac:cxnSpMkLst>
            <pc:docMk/>
            <pc:sldMk cId="0" sldId="315"/>
            <ac:cxnSpMk id="24" creationId="{5552B1E0-F892-456E-8BA5-425FC01EACDB}"/>
          </ac:cxnSpMkLst>
        </pc:cxnChg>
        <pc:cxnChg chg="mod">
          <ac:chgData name="Lukas Wallrich (Staff)" userId="74c9ee81-4c0d-413a-a571-5c8398ac27a1" providerId="ADAL" clId="{2C206EC4-CF1B-49D1-A0FA-DBF3898827C3}" dt="2022-03-17T01:10:21.812" v="2202"/>
          <ac:cxnSpMkLst>
            <pc:docMk/>
            <pc:sldMk cId="0" sldId="315"/>
            <ac:cxnSpMk id="25" creationId="{B7C76A15-B996-485C-853D-40261F8698A5}"/>
          </ac:cxnSpMkLst>
        </pc:cxnChg>
        <pc:cxnChg chg="mod">
          <ac:chgData name="Lukas Wallrich (Staff)" userId="74c9ee81-4c0d-413a-a571-5c8398ac27a1" providerId="ADAL" clId="{2C206EC4-CF1B-49D1-A0FA-DBF3898827C3}" dt="2022-03-17T01:10:21.812" v="2202"/>
          <ac:cxnSpMkLst>
            <pc:docMk/>
            <pc:sldMk cId="0" sldId="315"/>
            <ac:cxnSpMk id="26" creationId="{7F2949D3-C8BD-4E4A-AB13-8472AF17BC07}"/>
          </ac:cxnSpMkLst>
        </pc:cxnChg>
        <pc:cxnChg chg="mod">
          <ac:chgData name="Lukas Wallrich (Staff)" userId="74c9ee81-4c0d-413a-a571-5c8398ac27a1" providerId="ADAL" clId="{2C206EC4-CF1B-49D1-A0FA-DBF3898827C3}" dt="2022-03-17T01:10:21.812" v="2202"/>
          <ac:cxnSpMkLst>
            <pc:docMk/>
            <pc:sldMk cId="0" sldId="315"/>
            <ac:cxnSpMk id="27" creationId="{353603CE-2F07-4DD3-B618-91D3F9AC3D96}"/>
          </ac:cxnSpMkLst>
        </pc:cxnChg>
        <pc:cxnChg chg="mod">
          <ac:chgData name="Lukas Wallrich (Staff)" userId="74c9ee81-4c0d-413a-a571-5c8398ac27a1" providerId="ADAL" clId="{2C206EC4-CF1B-49D1-A0FA-DBF3898827C3}" dt="2022-03-17T01:10:21.812" v="2202"/>
          <ac:cxnSpMkLst>
            <pc:docMk/>
            <pc:sldMk cId="0" sldId="315"/>
            <ac:cxnSpMk id="29" creationId="{019B2D36-D459-4F96-BA89-FD554F980F31}"/>
          </ac:cxnSpMkLst>
        </pc:cxnChg>
        <pc:cxnChg chg="mod">
          <ac:chgData name="Lukas Wallrich (Staff)" userId="74c9ee81-4c0d-413a-a571-5c8398ac27a1" providerId="ADAL" clId="{2C206EC4-CF1B-49D1-A0FA-DBF3898827C3}" dt="2022-03-17T01:10:21.812" v="2202"/>
          <ac:cxnSpMkLst>
            <pc:docMk/>
            <pc:sldMk cId="0" sldId="315"/>
            <ac:cxnSpMk id="30" creationId="{EB316EE7-0FC3-4EA1-B9C8-A390F61D1B42}"/>
          </ac:cxnSpMkLst>
        </pc:cxnChg>
        <pc:cxnChg chg="mod">
          <ac:chgData name="Lukas Wallrich (Staff)" userId="74c9ee81-4c0d-413a-a571-5c8398ac27a1" providerId="ADAL" clId="{2C206EC4-CF1B-49D1-A0FA-DBF3898827C3}" dt="2022-03-17T01:10:21.812" v="2202"/>
          <ac:cxnSpMkLst>
            <pc:docMk/>
            <pc:sldMk cId="0" sldId="315"/>
            <ac:cxnSpMk id="31" creationId="{BF0418EF-6050-4E0C-B877-F120BF53BA84}"/>
          </ac:cxnSpMkLst>
        </pc:cxnChg>
        <pc:cxnChg chg="mod">
          <ac:chgData name="Lukas Wallrich (Staff)" userId="74c9ee81-4c0d-413a-a571-5c8398ac27a1" providerId="ADAL" clId="{2C206EC4-CF1B-49D1-A0FA-DBF3898827C3}" dt="2022-03-17T01:10:21.812" v="2202"/>
          <ac:cxnSpMkLst>
            <pc:docMk/>
            <pc:sldMk cId="0" sldId="315"/>
            <ac:cxnSpMk id="32" creationId="{7A4B17B3-384B-4F00-A3E3-018139143210}"/>
          </ac:cxnSpMkLst>
        </pc:cxnChg>
        <pc:cxnChg chg="mod">
          <ac:chgData name="Lukas Wallrich (Staff)" userId="74c9ee81-4c0d-413a-a571-5c8398ac27a1" providerId="ADAL" clId="{2C206EC4-CF1B-49D1-A0FA-DBF3898827C3}" dt="2022-03-17T01:10:21.812" v="2202"/>
          <ac:cxnSpMkLst>
            <pc:docMk/>
            <pc:sldMk cId="0" sldId="315"/>
            <ac:cxnSpMk id="33" creationId="{C54836B0-8DDC-4F0D-B560-8A3CF6AD7654}"/>
          </ac:cxnSpMkLst>
        </pc:cxnChg>
        <pc:cxnChg chg="mod">
          <ac:chgData name="Lukas Wallrich (Staff)" userId="74c9ee81-4c0d-413a-a571-5c8398ac27a1" providerId="ADAL" clId="{2C206EC4-CF1B-49D1-A0FA-DBF3898827C3}" dt="2022-03-17T01:10:21.812" v="2202"/>
          <ac:cxnSpMkLst>
            <pc:docMk/>
            <pc:sldMk cId="0" sldId="315"/>
            <ac:cxnSpMk id="35" creationId="{8EF2CE5A-FE44-4A6A-893E-CA80DB7DDF2D}"/>
          </ac:cxnSpMkLst>
        </pc:cxnChg>
        <pc:cxnChg chg="mod">
          <ac:chgData name="Lukas Wallrich (Staff)" userId="74c9ee81-4c0d-413a-a571-5c8398ac27a1" providerId="ADAL" clId="{2C206EC4-CF1B-49D1-A0FA-DBF3898827C3}" dt="2022-03-17T01:10:21.812" v="2202"/>
          <ac:cxnSpMkLst>
            <pc:docMk/>
            <pc:sldMk cId="0" sldId="315"/>
            <ac:cxnSpMk id="36" creationId="{E182678A-6638-4B8B-97C5-42ADFFDBB2BE}"/>
          </ac:cxnSpMkLst>
        </pc:cxnChg>
        <pc:cxnChg chg="mod">
          <ac:chgData name="Lukas Wallrich (Staff)" userId="74c9ee81-4c0d-413a-a571-5c8398ac27a1" providerId="ADAL" clId="{2C206EC4-CF1B-49D1-A0FA-DBF3898827C3}" dt="2022-03-17T01:10:21.812" v="2202"/>
          <ac:cxnSpMkLst>
            <pc:docMk/>
            <pc:sldMk cId="0" sldId="315"/>
            <ac:cxnSpMk id="37" creationId="{5C60B71C-6821-4DF7-89BD-44CE4A8ABB92}"/>
          </ac:cxnSpMkLst>
        </pc:cxnChg>
        <pc:cxnChg chg="mod">
          <ac:chgData name="Lukas Wallrich (Staff)" userId="74c9ee81-4c0d-413a-a571-5c8398ac27a1" providerId="ADAL" clId="{2C206EC4-CF1B-49D1-A0FA-DBF3898827C3}" dt="2022-03-17T01:10:21.812" v="2202"/>
          <ac:cxnSpMkLst>
            <pc:docMk/>
            <pc:sldMk cId="0" sldId="315"/>
            <ac:cxnSpMk id="38" creationId="{71C571BC-0C31-44EF-9CAE-C2F482046360}"/>
          </ac:cxnSpMkLst>
        </pc:cxnChg>
        <pc:cxnChg chg="mod">
          <ac:chgData name="Lukas Wallrich (Staff)" userId="74c9ee81-4c0d-413a-a571-5c8398ac27a1" providerId="ADAL" clId="{2C206EC4-CF1B-49D1-A0FA-DBF3898827C3}" dt="2022-03-17T01:10:21.812" v="2202"/>
          <ac:cxnSpMkLst>
            <pc:docMk/>
            <pc:sldMk cId="0" sldId="315"/>
            <ac:cxnSpMk id="39" creationId="{F26B8A18-C5A3-46F2-9ADF-41AB86BEC56A}"/>
          </ac:cxnSpMkLst>
        </pc:cxnChg>
      </pc:sldChg>
      <pc:sldChg chg="del">
        <pc:chgData name="Lukas Wallrich (Staff)" userId="74c9ee81-4c0d-413a-a571-5c8398ac27a1" providerId="ADAL" clId="{2C206EC4-CF1B-49D1-A0FA-DBF3898827C3}" dt="2022-03-05T13:08:27.925" v="1877" actId="47"/>
        <pc:sldMkLst>
          <pc:docMk/>
          <pc:sldMk cId="0" sldId="316"/>
        </pc:sldMkLst>
      </pc:sldChg>
      <pc:sldChg chg="ord">
        <pc:chgData name="Lukas Wallrich (Staff)" userId="74c9ee81-4c0d-413a-a571-5c8398ac27a1" providerId="ADAL" clId="{2C206EC4-CF1B-49D1-A0FA-DBF3898827C3}" dt="2022-03-05T13:10:15.129" v="2026"/>
        <pc:sldMkLst>
          <pc:docMk/>
          <pc:sldMk cId="0" sldId="317"/>
        </pc:sldMkLst>
      </pc:sldChg>
      <pc:sldChg chg="ord">
        <pc:chgData name="Lukas Wallrich (Staff)" userId="74c9ee81-4c0d-413a-a571-5c8398ac27a1" providerId="ADAL" clId="{2C206EC4-CF1B-49D1-A0FA-DBF3898827C3}" dt="2022-03-05T13:10:15.129" v="2026"/>
        <pc:sldMkLst>
          <pc:docMk/>
          <pc:sldMk cId="0" sldId="318"/>
        </pc:sldMkLst>
      </pc:sldChg>
      <pc:sldChg chg="addSp delSp modSp mod delAnim">
        <pc:chgData name="Lukas Wallrich (Staff)" userId="74c9ee81-4c0d-413a-a571-5c8398ac27a1" providerId="ADAL" clId="{2C206EC4-CF1B-49D1-A0FA-DBF3898827C3}" dt="2022-03-17T01:32:48.402" v="2241"/>
        <pc:sldMkLst>
          <pc:docMk/>
          <pc:sldMk cId="0" sldId="319"/>
        </pc:sldMkLst>
        <pc:spChg chg="add mod">
          <ac:chgData name="Lukas Wallrich (Staff)" userId="74c9ee81-4c0d-413a-a571-5c8398ac27a1" providerId="ADAL" clId="{2C206EC4-CF1B-49D1-A0FA-DBF3898827C3}" dt="2022-03-17T01:32:48.402" v="2241"/>
          <ac:spMkLst>
            <pc:docMk/>
            <pc:sldMk cId="0" sldId="319"/>
            <ac:spMk id="6" creationId="{E99B3EE0-292A-4C43-B7B2-9B60594089F7}"/>
          </ac:spMkLst>
        </pc:spChg>
        <pc:spChg chg="mod">
          <ac:chgData name="Lukas Wallrich (Staff)" userId="74c9ee81-4c0d-413a-a571-5c8398ac27a1" providerId="ADAL" clId="{2C206EC4-CF1B-49D1-A0FA-DBF3898827C3}" dt="2022-03-05T13:10:26.261" v="2028" actId="20577"/>
          <ac:spMkLst>
            <pc:docMk/>
            <pc:sldMk cId="0" sldId="319"/>
            <ac:spMk id="1098" creationId="{00000000-0000-0000-0000-000000000000}"/>
          </ac:spMkLst>
        </pc:spChg>
        <pc:picChg chg="del">
          <ac:chgData name="Lukas Wallrich (Staff)" userId="74c9ee81-4c0d-413a-a571-5c8398ac27a1" providerId="ADAL" clId="{2C206EC4-CF1B-49D1-A0FA-DBF3898827C3}" dt="2022-03-17T01:32:47.243" v="2240" actId="478"/>
          <ac:picMkLst>
            <pc:docMk/>
            <pc:sldMk cId="0" sldId="319"/>
            <ac:picMk id="1100" creationId="{00000000-0000-0000-0000-000000000000}"/>
          </ac:picMkLst>
        </pc:picChg>
      </pc:sldChg>
      <pc:sldChg chg="addSp modSp mod">
        <pc:chgData name="Lukas Wallrich (Staff)" userId="74c9ee81-4c0d-413a-a571-5c8398ac27a1" providerId="ADAL" clId="{2C206EC4-CF1B-49D1-A0FA-DBF3898827C3}" dt="2022-03-05T13:13:02.014" v="2126" actId="1036"/>
        <pc:sldMkLst>
          <pc:docMk/>
          <pc:sldMk cId="1005910225" sldId="320"/>
        </pc:sldMkLst>
        <pc:spChg chg="add mod">
          <ac:chgData name="Lukas Wallrich (Staff)" userId="74c9ee81-4c0d-413a-a571-5c8398ac27a1" providerId="ADAL" clId="{2C206EC4-CF1B-49D1-A0FA-DBF3898827C3}" dt="2022-03-05T13:13:02.014" v="2126" actId="1036"/>
          <ac:spMkLst>
            <pc:docMk/>
            <pc:sldMk cId="1005910225" sldId="320"/>
            <ac:spMk id="6" creationId="{B5DB0811-A0E1-494D-84E8-7FF7B3893170}"/>
          </ac:spMkLst>
        </pc:spChg>
      </pc:sldChg>
      <pc:sldChg chg="addSp modSp new mod modClrScheme modShow chgLayout">
        <pc:chgData name="Lukas Wallrich (Staff)" userId="74c9ee81-4c0d-413a-a571-5c8398ac27a1" providerId="ADAL" clId="{2C206EC4-CF1B-49D1-A0FA-DBF3898827C3}" dt="2022-03-05T12:14:00.404" v="904" actId="729"/>
        <pc:sldMkLst>
          <pc:docMk/>
          <pc:sldMk cId="2871846133" sldId="321"/>
        </pc:sldMkLst>
        <pc:spChg chg="add mod">
          <ac:chgData name="Lukas Wallrich (Staff)" userId="74c9ee81-4c0d-413a-a571-5c8398ac27a1" providerId="ADAL" clId="{2C206EC4-CF1B-49D1-A0FA-DBF3898827C3}" dt="2022-03-05T12:12:36.308" v="742" actId="20577"/>
          <ac:spMkLst>
            <pc:docMk/>
            <pc:sldMk cId="2871846133" sldId="321"/>
            <ac:spMk id="2" creationId="{AD42200E-4738-4B2F-A823-9A2AAF0BFDA1}"/>
          </ac:spMkLst>
        </pc:spChg>
        <pc:spChg chg="add mod">
          <ac:chgData name="Lukas Wallrich (Staff)" userId="74c9ee81-4c0d-413a-a571-5c8398ac27a1" providerId="ADAL" clId="{2C206EC4-CF1B-49D1-A0FA-DBF3898827C3}" dt="2022-03-05T12:13:55.068" v="903" actId="20577"/>
          <ac:spMkLst>
            <pc:docMk/>
            <pc:sldMk cId="2871846133" sldId="321"/>
            <ac:spMk id="3" creationId="{9E9DAA85-AE0D-4FC5-94F5-684DD8B6AAD2}"/>
          </ac:spMkLst>
        </pc:spChg>
      </pc:sldChg>
      <pc:sldChg chg="modSp add del mod">
        <pc:chgData name="Lukas Wallrich (Staff)" userId="74c9ee81-4c0d-413a-a571-5c8398ac27a1" providerId="ADAL" clId="{2C206EC4-CF1B-49D1-A0FA-DBF3898827C3}" dt="2022-03-05T12:25:50.739" v="1426" actId="47"/>
        <pc:sldMkLst>
          <pc:docMk/>
          <pc:sldMk cId="2939436853" sldId="322"/>
        </pc:sldMkLst>
        <pc:spChg chg="mod">
          <ac:chgData name="Lukas Wallrich (Staff)" userId="74c9ee81-4c0d-413a-a571-5c8398ac27a1" providerId="ADAL" clId="{2C206EC4-CF1B-49D1-A0FA-DBF3898827C3}" dt="2022-03-05T12:19:22.181" v="1106" actId="14100"/>
          <ac:spMkLst>
            <pc:docMk/>
            <pc:sldMk cId="2939436853" sldId="322"/>
            <ac:spMk id="523" creationId="{00000000-0000-0000-0000-000000000000}"/>
          </ac:spMkLst>
        </pc:spChg>
      </pc:sldChg>
      <pc:sldChg chg="delSp modSp add mod delAnim">
        <pc:chgData name="Lukas Wallrich (Staff)" userId="74c9ee81-4c0d-413a-a571-5c8398ac27a1" providerId="ADAL" clId="{2C206EC4-CF1B-49D1-A0FA-DBF3898827C3}" dt="2022-03-05T12:26:57.502" v="1434" actId="1076"/>
        <pc:sldMkLst>
          <pc:docMk/>
          <pc:sldMk cId="960263121" sldId="323"/>
        </pc:sldMkLst>
        <pc:spChg chg="mod">
          <ac:chgData name="Lukas Wallrich (Staff)" userId="74c9ee81-4c0d-413a-a571-5c8398ac27a1" providerId="ADAL" clId="{2C206EC4-CF1B-49D1-A0FA-DBF3898827C3}" dt="2022-03-05T12:26:57.502" v="1434" actId="1076"/>
          <ac:spMkLst>
            <pc:docMk/>
            <pc:sldMk cId="960263121" sldId="323"/>
            <ac:spMk id="5" creationId="{9DF88631-E0F4-44CA-977B-45A2E2F71834}"/>
          </ac:spMkLst>
        </pc:spChg>
        <pc:spChg chg="mod">
          <ac:chgData name="Lukas Wallrich (Staff)" userId="74c9ee81-4c0d-413a-a571-5c8398ac27a1" providerId="ADAL" clId="{2C206EC4-CF1B-49D1-A0FA-DBF3898827C3}" dt="2022-03-05T12:26:57.502" v="1434" actId="1076"/>
          <ac:spMkLst>
            <pc:docMk/>
            <pc:sldMk cId="960263121" sldId="323"/>
            <ac:spMk id="6" creationId="{24755C10-C9FF-4F45-8AD6-BCD5C1100CD6}"/>
          </ac:spMkLst>
        </pc:spChg>
        <pc:spChg chg="del">
          <ac:chgData name="Lukas Wallrich (Staff)" userId="74c9ee81-4c0d-413a-a571-5c8398ac27a1" providerId="ADAL" clId="{2C206EC4-CF1B-49D1-A0FA-DBF3898827C3}" dt="2022-03-05T12:20:03.349" v="1147" actId="478"/>
          <ac:spMkLst>
            <pc:docMk/>
            <pc:sldMk cId="960263121" sldId="323"/>
            <ac:spMk id="7" creationId="{5CD9A23A-8FB6-4F4B-A361-3CA2F435F373}"/>
          </ac:spMkLst>
        </pc:spChg>
        <pc:spChg chg="mod">
          <ac:chgData name="Lukas Wallrich (Staff)" userId="74c9ee81-4c0d-413a-a571-5c8398ac27a1" providerId="ADAL" clId="{2C206EC4-CF1B-49D1-A0FA-DBF3898827C3}" dt="2022-03-05T12:26:53.295" v="1433" actId="20577"/>
          <ac:spMkLst>
            <pc:docMk/>
            <pc:sldMk cId="960263121" sldId="323"/>
            <ac:spMk id="523" creationId="{00000000-0000-0000-0000-000000000000}"/>
          </ac:spMkLst>
        </pc:spChg>
      </pc:sldChg>
      <pc:sldChg chg="addSp delSp modSp add mod delAnim modAnim">
        <pc:chgData name="Lukas Wallrich (Staff)" userId="74c9ee81-4c0d-413a-a571-5c8398ac27a1" providerId="ADAL" clId="{2C206EC4-CF1B-49D1-A0FA-DBF3898827C3}" dt="2022-03-05T12:27:50.222" v="1443" actId="206"/>
        <pc:sldMkLst>
          <pc:docMk/>
          <pc:sldMk cId="2844483814" sldId="324"/>
        </pc:sldMkLst>
        <pc:spChg chg="del">
          <ac:chgData name="Lukas Wallrich (Staff)" userId="74c9ee81-4c0d-413a-a571-5c8398ac27a1" providerId="ADAL" clId="{2C206EC4-CF1B-49D1-A0FA-DBF3898827C3}" dt="2022-03-05T12:22:04.901" v="1314" actId="478"/>
          <ac:spMkLst>
            <pc:docMk/>
            <pc:sldMk cId="2844483814" sldId="324"/>
            <ac:spMk id="5" creationId="{9DF88631-E0F4-44CA-977B-45A2E2F71834}"/>
          </ac:spMkLst>
        </pc:spChg>
        <pc:spChg chg="del">
          <ac:chgData name="Lukas Wallrich (Staff)" userId="74c9ee81-4c0d-413a-a571-5c8398ac27a1" providerId="ADAL" clId="{2C206EC4-CF1B-49D1-A0FA-DBF3898827C3}" dt="2022-03-05T12:22:04.901" v="1314" actId="478"/>
          <ac:spMkLst>
            <pc:docMk/>
            <pc:sldMk cId="2844483814" sldId="324"/>
            <ac:spMk id="6" creationId="{24755C10-C9FF-4F45-8AD6-BCD5C1100CD6}"/>
          </ac:spMkLst>
        </pc:spChg>
        <pc:spChg chg="add del mod">
          <ac:chgData name="Lukas Wallrich (Staff)" userId="74c9ee81-4c0d-413a-a571-5c8398ac27a1" providerId="ADAL" clId="{2C206EC4-CF1B-49D1-A0FA-DBF3898827C3}" dt="2022-03-05T12:21:57.561" v="1311"/>
          <ac:spMkLst>
            <pc:docMk/>
            <pc:sldMk cId="2844483814" sldId="324"/>
            <ac:spMk id="7" creationId="{0E19628D-A02B-4A6E-A3CD-BBA95DDADB55}"/>
          </ac:spMkLst>
        </pc:spChg>
        <pc:spChg chg="add mod">
          <ac:chgData name="Lukas Wallrich (Staff)" userId="74c9ee81-4c0d-413a-a571-5c8398ac27a1" providerId="ADAL" clId="{2C206EC4-CF1B-49D1-A0FA-DBF3898827C3}" dt="2022-03-05T12:27:08.612" v="1437" actId="1076"/>
          <ac:spMkLst>
            <pc:docMk/>
            <pc:sldMk cId="2844483814" sldId="324"/>
            <ac:spMk id="8" creationId="{1165B51F-C1FA-4744-92CD-9A4E1287AF82}"/>
          </ac:spMkLst>
        </pc:spChg>
        <pc:spChg chg="add del mod">
          <ac:chgData name="Lukas Wallrich (Staff)" userId="74c9ee81-4c0d-413a-a571-5c8398ac27a1" providerId="ADAL" clId="{2C206EC4-CF1B-49D1-A0FA-DBF3898827C3}" dt="2022-03-05T12:24:50.013" v="1391" actId="478"/>
          <ac:spMkLst>
            <pc:docMk/>
            <pc:sldMk cId="2844483814" sldId="324"/>
            <ac:spMk id="9" creationId="{94450BB6-1002-4D18-B7A7-3EC07AC7CB84}"/>
          </ac:spMkLst>
        </pc:spChg>
        <pc:spChg chg="add mod">
          <ac:chgData name="Lukas Wallrich (Staff)" userId="74c9ee81-4c0d-413a-a571-5c8398ac27a1" providerId="ADAL" clId="{2C206EC4-CF1B-49D1-A0FA-DBF3898827C3}" dt="2022-03-05T12:27:08.612" v="1437" actId="1076"/>
          <ac:spMkLst>
            <pc:docMk/>
            <pc:sldMk cId="2844483814" sldId="324"/>
            <ac:spMk id="10" creationId="{8714E6CC-A826-4AF1-BDB3-4C92952D29C4}"/>
          </ac:spMkLst>
        </pc:spChg>
        <pc:spChg chg="add mod">
          <ac:chgData name="Lukas Wallrich (Staff)" userId="74c9ee81-4c0d-413a-a571-5c8398ac27a1" providerId="ADAL" clId="{2C206EC4-CF1B-49D1-A0FA-DBF3898827C3}" dt="2022-03-05T12:27:50.222" v="1443" actId="206"/>
          <ac:spMkLst>
            <pc:docMk/>
            <pc:sldMk cId="2844483814" sldId="324"/>
            <ac:spMk id="11" creationId="{2E5F3499-7F0C-45D1-B7C0-EAF8BFCE3D3F}"/>
          </ac:spMkLst>
        </pc:spChg>
        <pc:spChg chg="mod">
          <ac:chgData name="Lukas Wallrich (Staff)" userId="74c9ee81-4c0d-413a-a571-5c8398ac27a1" providerId="ADAL" clId="{2C206EC4-CF1B-49D1-A0FA-DBF3898827C3}" dt="2022-03-05T12:27:03.368" v="1436" actId="20577"/>
          <ac:spMkLst>
            <pc:docMk/>
            <pc:sldMk cId="2844483814" sldId="324"/>
            <ac:spMk id="523" creationId="{00000000-0000-0000-0000-000000000000}"/>
          </ac:spMkLst>
        </pc:spChg>
      </pc:sldChg>
      <pc:sldChg chg="add">
        <pc:chgData name="Lukas Wallrich (Staff)" userId="74c9ee81-4c0d-413a-a571-5c8398ac27a1" providerId="ADAL" clId="{2C206EC4-CF1B-49D1-A0FA-DBF3898827C3}" dt="2022-03-05T12:26:36.688" v="1430" actId="2890"/>
        <pc:sldMkLst>
          <pc:docMk/>
          <pc:sldMk cId="90126886" sldId="325"/>
        </pc:sldMkLst>
      </pc:sldChg>
      <pc:sldChg chg="addSp delSp modSp new mod setBg">
        <pc:chgData name="Lukas Wallrich (Staff)" userId="74c9ee81-4c0d-413a-a571-5c8398ac27a1" providerId="ADAL" clId="{2C206EC4-CF1B-49D1-A0FA-DBF3898827C3}" dt="2022-03-05T12:38:49.092" v="1725" actId="1076"/>
        <pc:sldMkLst>
          <pc:docMk/>
          <pc:sldMk cId="2617231343" sldId="326"/>
        </pc:sldMkLst>
        <pc:spChg chg="mod">
          <ac:chgData name="Lukas Wallrich (Staff)" userId="74c9ee81-4c0d-413a-a571-5c8398ac27a1" providerId="ADAL" clId="{2C206EC4-CF1B-49D1-A0FA-DBF3898827C3}" dt="2022-03-05T12:38:24.366" v="1671" actId="20577"/>
          <ac:spMkLst>
            <pc:docMk/>
            <pc:sldMk cId="2617231343" sldId="326"/>
            <ac:spMk id="2" creationId="{1D5EA892-41F2-409F-BA4B-678530775C98}"/>
          </ac:spMkLst>
        </pc:spChg>
        <pc:spChg chg="del">
          <ac:chgData name="Lukas Wallrich (Staff)" userId="74c9ee81-4c0d-413a-a571-5c8398ac27a1" providerId="ADAL" clId="{2C206EC4-CF1B-49D1-A0FA-DBF3898827C3}" dt="2022-03-05T12:35:28.976" v="1557" actId="478"/>
          <ac:spMkLst>
            <pc:docMk/>
            <pc:sldMk cId="2617231343" sldId="326"/>
            <ac:spMk id="3" creationId="{BD86C2F2-AC3B-419A-BD16-C763E60BFB40}"/>
          </ac:spMkLst>
        </pc:spChg>
        <pc:spChg chg="add mod">
          <ac:chgData name="Lukas Wallrich (Staff)" userId="74c9ee81-4c0d-413a-a571-5c8398ac27a1" providerId="ADAL" clId="{2C206EC4-CF1B-49D1-A0FA-DBF3898827C3}" dt="2022-03-05T12:38:03.770" v="1653" actId="313"/>
          <ac:spMkLst>
            <pc:docMk/>
            <pc:sldMk cId="2617231343" sldId="326"/>
            <ac:spMk id="11" creationId="{8D33EE66-E30B-49AF-A69E-C9A1D8009315}"/>
          </ac:spMkLst>
        </pc:spChg>
        <pc:spChg chg="add mod">
          <ac:chgData name="Lukas Wallrich (Staff)" userId="74c9ee81-4c0d-413a-a571-5c8398ac27a1" providerId="ADAL" clId="{2C206EC4-CF1B-49D1-A0FA-DBF3898827C3}" dt="2022-03-05T12:38:49.092" v="1725" actId="1076"/>
          <ac:spMkLst>
            <pc:docMk/>
            <pc:sldMk cId="2617231343" sldId="326"/>
            <ac:spMk id="12" creationId="{709A78C0-05CD-441A-9687-F071128A9CAF}"/>
          </ac:spMkLst>
        </pc:spChg>
        <pc:spChg chg="add">
          <ac:chgData name="Lukas Wallrich (Staff)" userId="74c9ee81-4c0d-413a-a571-5c8398ac27a1" providerId="ADAL" clId="{2C206EC4-CF1B-49D1-A0FA-DBF3898827C3}" dt="2022-03-05T12:37:07.054" v="1567" actId="26606"/>
          <ac:spMkLst>
            <pc:docMk/>
            <pc:sldMk cId="2617231343" sldId="326"/>
            <ac:spMk id="73" creationId="{2151139A-886F-4B97-8815-729AD3831BBD}"/>
          </ac:spMkLst>
        </pc:spChg>
        <pc:spChg chg="add">
          <ac:chgData name="Lukas Wallrich (Staff)" userId="74c9ee81-4c0d-413a-a571-5c8398ac27a1" providerId="ADAL" clId="{2C206EC4-CF1B-49D1-A0FA-DBF3898827C3}" dt="2022-03-05T12:37:07.054" v="1567" actId="26606"/>
          <ac:spMkLst>
            <pc:docMk/>
            <pc:sldMk cId="2617231343" sldId="326"/>
            <ac:spMk id="75" creationId="{AB5E08C4-8CDD-4623-A5B8-E998C6DEE3B7}"/>
          </ac:spMkLst>
        </pc:spChg>
        <pc:spChg chg="add">
          <ac:chgData name="Lukas Wallrich (Staff)" userId="74c9ee81-4c0d-413a-a571-5c8398ac27a1" providerId="ADAL" clId="{2C206EC4-CF1B-49D1-A0FA-DBF3898827C3}" dt="2022-03-05T12:37:07.054" v="1567" actId="26606"/>
          <ac:spMkLst>
            <pc:docMk/>
            <pc:sldMk cId="2617231343" sldId="326"/>
            <ac:spMk id="77" creationId="{15F33878-D502-4FFA-8ACE-F2AECDB2A23F}"/>
          </ac:spMkLst>
        </pc:spChg>
        <pc:spChg chg="add">
          <ac:chgData name="Lukas Wallrich (Staff)" userId="74c9ee81-4c0d-413a-a571-5c8398ac27a1" providerId="ADAL" clId="{2C206EC4-CF1B-49D1-A0FA-DBF3898827C3}" dt="2022-03-05T12:37:07.054" v="1567" actId="26606"/>
          <ac:spMkLst>
            <pc:docMk/>
            <pc:sldMk cId="2617231343" sldId="326"/>
            <ac:spMk id="79" creationId="{D3539FEE-81D3-4406-802E-60B20B16F4F6}"/>
          </ac:spMkLst>
        </pc:spChg>
        <pc:spChg chg="add">
          <ac:chgData name="Lukas Wallrich (Staff)" userId="74c9ee81-4c0d-413a-a571-5c8398ac27a1" providerId="ADAL" clId="{2C206EC4-CF1B-49D1-A0FA-DBF3898827C3}" dt="2022-03-05T12:37:07.054" v="1567" actId="26606"/>
          <ac:spMkLst>
            <pc:docMk/>
            <pc:sldMk cId="2617231343" sldId="326"/>
            <ac:spMk id="81" creationId="{DC701763-729E-462F-A5A8-E0DEFEB1E2E4}"/>
          </ac:spMkLst>
        </pc:spChg>
        <pc:picChg chg="add mod">
          <ac:chgData name="Lukas Wallrich (Staff)" userId="74c9ee81-4c0d-413a-a571-5c8398ac27a1" providerId="ADAL" clId="{2C206EC4-CF1B-49D1-A0FA-DBF3898827C3}" dt="2022-03-05T12:37:55.076" v="1647" actId="1076"/>
          <ac:picMkLst>
            <pc:docMk/>
            <pc:sldMk cId="2617231343" sldId="326"/>
            <ac:picMk id="1026" creationId="{3DDD522B-1DA2-4BE7-810A-B8B0A4C81182}"/>
          </ac:picMkLst>
        </pc:picChg>
        <pc:picChg chg="add mod">
          <ac:chgData name="Lukas Wallrich (Staff)" userId="74c9ee81-4c0d-413a-a571-5c8398ac27a1" providerId="ADAL" clId="{2C206EC4-CF1B-49D1-A0FA-DBF3898827C3}" dt="2022-03-05T12:38:49.092" v="1725" actId="1076"/>
          <ac:picMkLst>
            <pc:docMk/>
            <pc:sldMk cId="2617231343" sldId="326"/>
            <ac:picMk id="1028" creationId="{3F20903C-C954-4B8B-8B9B-3193F5A513E2}"/>
          </ac:picMkLst>
        </pc:picChg>
      </pc:sldChg>
      <pc:sldChg chg="addSp modSp add mod">
        <pc:chgData name="Lukas Wallrich (Staff)" userId="74c9ee81-4c0d-413a-a571-5c8398ac27a1" providerId="ADAL" clId="{2C206EC4-CF1B-49D1-A0FA-DBF3898827C3}" dt="2022-03-17T00:58:40.082" v="2199" actId="1076"/>
        <pc:sldMkLst>
          <pc:docMk/>
          <pc:sldMk cId="2567962357" sldId="327"/>
        </pc:sldMkLst>
        <pc:spChg chg="add mod">
          <ac:chgData name="Lukas Wallrich (Staff)" userId="74c9ee81-4c0d-413a-a571-5c8398ac27a1" providerId="ADAL" clId="{2C206EC4-CF1B-49D1-A0FA-DBF3898827C3}" dt="2022-03-17T00:58:20.966" v="2165" actId="20577"/>
          <ac:spMkLst>
            <pc:docMk/>
            <pc:sldMk cId="2567962357" sldId="327"/>
            <ac:spMk id="17" creationId="{B34015F5-817C-46C7-83DB-E5003BD0C37A}"/>
          </ac:spMkLst>
        </pc:spChg>
        <pc:spChg chg="mod">
          <ac:chgData name="Lukas Wallrich (Staff)" userId="74c9ee81-4c0d-413a-a571-5c8398ac27a1" providerId="ADAL" clId="{2C206EC4-CF1B-49D1-A0FA-DBF3898827C3}" dt="2022-03-17T00:58:40.082" v="2199" actId="1076"/>
          <ac:spMkLst>
            <pc:docMk/>
            <pc:sldMk cId="2567962357" sldId="327"/>
            <ac:spMk id="1006"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8"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09"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0"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2"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3"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4"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5" creationId="{00000000-0000-0000-0000-000000000000}"/>
          </ac:spMkLst>
        </pc:spChg>
        <pc:spChg chg="mod">
          <ac:chgData name="Lukas Wallrich (Staff)" userId="74c9ee81-4c0d-413a-a571-5c8398ac27a1" providerId="ADAL" clId="{2C206EC4-CF1B-49D1-A0FA-DBF3898827C3}" dt="2022-03-05T13:05:18.765" v="1855" actId="207"/>
          <ac:spMkLst>
            <pc:docMk/>
            <pc:sldMk cId="2567962357" sldId="327"/>
            <ac:spMk id="1017" creationId="{00000000-0000-0000-0000-000000000000}"/>
          </ac:spMkLst>
        </pc:spChg>
        <pc:spChg chg="mod">
          <ac:chgData name="Lukas Wallrich (Staff)" userId="74c9ee81-4c0d-413a-a571-5c8398ac27a1" providerId="ADAL" clId="{2C206EC4-CF1B-49D1-A0FA-DBF3898827C3}" dt="2022-03-05T13:05:16.222" v="1854" actId="207"/>
          <ac:spMkLst>
            <pc:docMk/>
            <pc:sldMk cId="2567962357" sldId="327"/>
            <ac:spMk id="1018" creationId="{00000000-0000-0000-0000-000000000000}"/>
          </ac:spMkLst>
        </pc:spChg>
      </pc:sldChg>
      <pc:sldChg chg="delSp modSp add del mod delAnim">
        <pc:chgData name="Lukas Wallrich (Staff)" userId="74c9ee81-4c0d-413a-a571-5c8398ac27a1" providerId="ADAL" clId="{2C206EC4-CF1B-49D1-A0FA-DBF3898827C3}" dt="2022-03-17T01:30:16.313" v="2215" actId="47"/>
        <pc:sldMkLst>
          <pc:docMk/>
          <pc:sldMk cId="2497098654" sldId="422"/>
        </pc:sldMkLst>
        <pc:spChg chg="del mod">
          <ac:chgData name="Lukas Wallrich (Staff)" userId="74c9ee81-4c0d-413a-a571-5c8398ac27a1" providerId="ADAL" clId="{2C206EC4-CF1B-49D1-A0FA-DBF3898827C3}" dt="2022-03-17T01:22:56.391" v="2210" actId="21"/>
          <ac:spMkLst>
            <pc:docMk/>
            <pc:sldMk cId="2497098654" sldId="422"/>
            <ac:spMk id="4" creationId="{D0E95465-F8FA-9042-81EB-508656A78606}"/>
          </ac:spMkLst>
        </pc:spChg>
      </pc:sldChg>
      <pc:sldMasterChg chg="delSldLayout modSldLayout">
        <pc:chgData name="Lukas Wallrich (Staff)" userId="74c9ee81-4c0d-413a-a571-5c8398ac27a1" providerId="ADAL" clId="{2C206EC4-CF1B-49D1-A0FA-DBF3898827C3}" dt="2022-03-17T01:30:16.313" v="2215" actId="47"/>
        <pc:sldMasterMkLst>
          <pc:docMk/>
          <pc:sldMasterMk cId="0" sldId="2147483648"/>
        </pc:sldMasterMkLst>
        <pc:sldLayoutChg chg="modSp del mod">
          <pc:chgData name="Lukas Wallrich (Staff)" userId="74c9ee81-4c0d-413a-a571-5c8398ac27a1" providerId="ADAL" clId="{2C206EC4-CF1B-49D1-A0FA-DBF3898827C3}" dt="2022-03-05T11:44:29.431" v="32" actId="47"/>
          <pc:sldLayoutMkLst>
            <pc:docMk/>
            <pc:sldMasterMk cId="0" sldId="2147483648"/>
            <pc:sldLayoutMk cId="0" sldId="2147483649"/>
          </pc:sldLayoutMkLst>
          <pc:spChg chg="mod">
            <ac:chgData name="Lukas Wallrich (Staff)" userId="74c9ee81-4c0d-413a-a571-5c8398ac27a1" providerId="ADAL" clId="{2C206EC4-CF1B-49D1-A0FA-DBF3898827C3}" dt="2022-03-05T11:44:01.395" v="31" actId="20577"/>
            <ac:spMkLst>
              <pc:docMk/>
              <pc:sldMasterMk cId="0" sldId="2147483648"/>
              <pc:sldLayoutMk cId="0" sldId="2147483649"/>
              <ac:spMk id="11" creationId="{00000000-0000-0000-0000-000000000000}"/>
            </ac:spMkLst>
          </pc:spChg>
        </pc:sldLayoutChg>
        <pc:sldLayoutChg chg="del">
          <pc:chgData name="Lukas Wallrich (Staff)" userId="74c9ee81-4c0d-413a-a571-5c8398ac27a1" providerId="ADAL" clId="{2C206EC4-CF1B-49D1-A0FA-DBF3898827C3}" dt="2022-03-05T11:58:54.250" v="323" actId="47"/>
          <pc:sldLayoutMkLst>
            <pc:docMk/>
            <pc:sldMasterMk cId="0" sldId="2147483648"/>
            <pc:sldLayoutMk cId="0" sldId="2147483654"/>
          </pc:sldLayoutMkLst>
        </pc:sldLayoutChg>
        <pc:sldLayoutChg chg="modSp mod">
          <pc:chgData name="Lukas Wallrich (Staff)" userId="74c9ee81-4c0d-413a-a571-5c8398ac27a1" providerId="ADAL" clId="{2C206EC4-CF1B-49D1-A0FA-DBF3898827C3}" dt="2022-03-05T11:51:07.102" v="270" actId="6549"/>
          <pc:sldLayoutMkLst>
            <pc:docMk/>
            <pc:sldMasterMk cId="0" sldId="2147483648"/>
            <pc:sldLayoutMk cId="0" sldId="2147483655"/>
          </pc:sldLayoutMkLst>
          <pc:spChg chg="mod">
            <ac:chgData name="Lukas Wallrich (Staff)" userId="74c9ee81-4c0d-413a-a571-5c8398ac27a1" providerId="ADAL" clId="{2C206EC4-CF1B-49D1-A0FA-DBF3898827C3}" dt="2022-03-05T11:51:07.102" v="270" actId="6549"/>
            <ac:spMkLst>
              <pc:docMk/>
              <pc:sldMasterMk cId="0" sldId="2147483648"/>
              <pc:sldLayoutMk cId="0" sldId="2147483655"/>
              <ac:spMk id="63" creationId="{00000000-0000-0000-0000-000000000000}"/>
            </ac:spMkLst>
          </pc:spChg>
        </pc:sldLayoutChg>
        <pc:sldLayoutChg chg="modSp del mod">
          <pc:chgData name="Lukas Wallrich (Staff)" userId="74c9ee81-4c0d-413a-a571-5c8398ac27a1" providerId="ADAL" clId="{2C206EC4-CF1B-49D1-A0FA-DBF3898827C3}" dt="2022-03-05T11:52:06.024" v="272" actId="47"/>
          <pc:sldLayoutMkLst>
            <pc:docMk/>
            <pc:sldMasterMk cId="0" sldId="2147483648"/>
            <pc:sldLayoutMk cId="0" sldId="2147483656"/>
          </pc:sldLayoutMkLst>
          <pc:spChg chg="mod">
            <ac:chgData name="Lukas Wallrich (Staff)" userId="74c9ee81-4c0d-413a-a571-5c8398ac27a1" providerId="ADAL" clId="{2C206EC4-CF1B-49D1-A0FA-DBF3898827C3}" dt="2022-03-05T11:50:40.901" v="266" actId="20577"/>
            <ac:spMkLst>
              <pc:docMk/>
              <pc:sldMasterMk cId="0" sldId="2147483648"/>
              <pc:sldLayoutMk cId="0" sldId="2147483656"/>
              <ac:spMk id="73" creationId="{00000000-0000-0000-0000-000000000000}"/>
            </ac:spMkLst>
          </pc:spChg>
        </pc:sldLayoutChg>
        <pc:sldLayoutChg chg="modSp mod">
          <pc:chgData name="Lukas Wallrich (Staff)" userId="74c9ee81-4c0d-413a-a571-5c8398ac27a1" providerId="ADAL" clId="{2C206EC4-CF1B-49D1-A0FA-DBF3898827C3}" dt="2022-03-05T11:51:02.878" v="269" actId="20577"/>
          <pc:sldLayoutMkLst>
            <pc:docMk/>
            <pc:sldMasterMk cId="0" sldId="2147483648"/>
            <pc:sldLayoutMk cId="0" sldId="2147483657"/>
          </pc:sldLayoutMkLst>
          <pc:spChg chg="mod">
            <ac:chgData name="Lukas Wallrich (Staff)" userId="74c9ee81-4c0d-413a-a571-5c8398ac27a1" providerId="ADAL" clId="{2C206EC4-CF1B-49D1-A0FA-DBF3898827C3}" dt="2022-03-05T11:51:02.878" v="269" actId="20577"/>
            <ac:spMkLst>
              <pc:docMk/>
              <pc:sldMasterMk cId="0" sldId="2147483648"/>
              <pc:sldLayoutMk cId="0" sldId="2147483657"/>
              <ac:spMk id="81" creationId="{00000000-0000-0000-0000-000000000000}"/>
            </ac:spMkLst>
          </pc:spChg>
        </pc:sldLayoutChg>
        <pc:sldLayoutChg chg="del">
          <pc:chgData name="Lukas Wallrich (Staff)" userId="74c9ee81-4c0d-413a-a571-5c8398ac27a1" providerId="ADAL" clId="{2C206EC4-CF1B-49D1-A0FA-DBF3898827C3}" dt="2022-03-17T01:30:16.313" v="2215" actId="47"/>
          <pc:sldLayoutMkLst>
            <pc:docMk/>
            <pc:sldMasterMk cId="0" sldId="2147483648"/>
            <pc:sldLayoutMk cId="129325411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r>
              <a:t>But the most important people you will be working with today are seated right beside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noRot="1" noChangeAspect="1"/>
          </p:cNvSpPr>
          <p:nvPr>
            <p:ph type="sldImg"/>
          </p:nvPr>
        </p:nvSpPr>
        <p:spPr>
          <a:xfrm>
            <a:off x="381000" y="685800"/>
            <a:ext cx="6096000" cy="3429000"/>
          </a:xfrm>
          <a:prstGeom prst="rect">
            <a:avLst/>
          </a:prstGeom>
        </p:spPr>
        <p:txBody>
          <a:bodyPr/>
          <a:lstStyle/>
          <a:p>
            <a:endParaRPr/>
          </a:p>
        </p:txBody>
      </p:sp>
      <p:sp>
        <p:nvSpPr>
          <p:cNvPr id="608" name="Shape 608"/>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r>
              <a:t>Okay. That was the longest you will hear me lecture all day! From here out, you guys take the lead. Now you know all the pre-requisite minutiae to get started. Let's start writing some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Export to turn into HTML, PDF, word, webpages, blogs, books …</a:t>
            </a:r>
          </a:p>
        </p:txBody>
      </p:sp>
    </p:spTree>
    <p:extLst>
      <p:ext uri="{BB962C8B-B14F-4D97-AF65-F5344CB8AC3E}">
        <p14:creationId xmlns:p14="http://schemas.microsoft.com/office/powerpoint/2010/main" val="412355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xfrm>
            <a:off x="381000" y="685800"/>
            <a:ext cx="6096000" cy="3429000"/>
          </a:xfrm>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r>
              <a:t>Raise your hand if you know what an R package is (do or skip the next slide according to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pPr>
              <a:defRPr sz="2000"/>
            </a:pPr>
            <a:r>
              <a:rPr dirty="0"/>
              <a:t>Most R packages are stored on CRAN, alongside R. Think of them as optional extensions of the R language.</a:t>
            </a:r>
          </a:p>
          <a:p>
            <a:pPr>
              <a:defRPr sz="2000"/>
            </a:pPr>
            <a:endParaRPr dirty="0"/>
          </a:p>
          <a:p>
            <a:pPr>
              <a:defRPr sz="2000"/>
            </a:pPr>
            <a:r>
              <a:rPr dirty="0"/>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rPr dirty="0"/>
            </a:br>
            <a:br>
              <a:rPr dirty="0"/>
            </a:br>
            <a:r>
              <a:rPr dirty="0"/>
              <a:t>Second, it makes it very easy to extend R. If you'd like to add new functions for R users to use, all you need to do is write a package.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xfrm>
            <a:off x="381000" y="685800"/>
            <a:ext cx="6096000" cy="3429000"/>
          </a:xfrm>
          <a:prstGeom prst="rect">
            <a:avLst/>
          </a:prstGeom>
        </p:spPr>
        <p:txBody>
          <a:bodyPr/>
          <a:lstStyle/>
          <a:p>
            <a:endParaRPr/>
          </a:p>
        </p:txBody>
      </p:sp>
      <p:sp>
        <p:nvSpPr>
          <p:cNvPr id="921" name="Shape 921"/>
          <p:cNvSpPr>
            <a:spLocks noGrp="1"/>
          </p:cNvSpPr>
          <p:nvPr>
            <p:ph type="body" sz="quarter" idx="1"/>
          </p:nvPr>
        </p:nvSpPr>
        <p:spPr>
          <a:prstGeom prst="rect">
            <a:avLst/>
          </a:prstGeom>
        </p:spPr>
        <p:txBody>
          <a:bodyPr/>
          <a:lstStyle/>
          <a:p>
            <a:pPr>
              <a:defRPr sz="2000"/>
            </a:pPr>
            <a:r>
              <a:rPr dirty="0"/>
              <a:t>Most R packages are stored on CRAN, alongside R. Think of them as optional extensions of the R language.</a:t>
            </a:r>
          </a:p>
          <a:p>
            <a:pPr>
              <a:defRPr sz="2000"/>
            </a:pPr>
            <a:endParaRPr dirty="0"/>
          </a:p>
          <a:p>
            <a:pPr>
              <a:defRPr sz="2000"/>
            </a:pPr>
            <a:r>
              <a:rPr dirty="0"/>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rPr dirty="0"/>
            </a:br>
            <a:br>
              <a:rPr dirty="0"/>
            </a:br>
            <a:r>
              <a:rPr dirty="0"/>
              <a:t>Second, it makes it very easy to extend R. If you'd like to add new functions for R users to use, all you need to do is write a package. </a:t>
            </a:r>
            <a:r>
              <a:rPr lang="en-GB" dirty="0"/>
              <a:t>So far, there have been &gt; 20,000 published R packages on CRAN. </a:t>
            </a:r>
            <a:r>
              <a:rPr lang="en-US" dirty="0"/>
              <a:t>Some packages – especially new ones under development – also live elsewhere, often on GitHub.</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Shape 962"/>
          <p:cNvSpPr>
            <a:spLocks noGrp="1" noRot="1" noChangeAspect="1"/>
          </p:cNvSpPr>
          <p:nvPr>
            <p:ph type="sldImg"/>
          </p:nvPr>
        </p:nvSpPr>
        <p:spPr>
          <a:xfrm>
            <a:off x="381000" y="685800"/>
            <a:ext cx="6096000" cy="3429000"/>
          </a:xfrm>
          <a:prstGeom prst="rect">
            <a:avLst/>
          </a:prstGeom>
        </p:spPr>
        <p:txBody>
          <a:bodyPr/>
          <a:lstStyle/>
          <a:p>
            <a:endParaRPr/>
          </a:p>
        </p:txBody>
      </p:sp>
      <p:sp>
        <p:nvSpPr>
          <p:cNvPr id="963" name="Shape 963"/>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Shape 1020"/>
          <p:cNvSpPr>
            <a:spLocks noGrp="1" noRot="1" noChangeAspect="1"/>
          </p:cNvSpPr>
          <p:nvPr>
            <p:ph type="sldImg"/>
          </p:nvPr>
        </p:nvSpPr>
        <p:spPr>
          <a:xfrm>
            <a:off x="381000" y="685800"/>
            <a:ext cx="6096000" cy="3429000"/>
          </a:xfrm>
          <a:prstGeom prst="rect">
            <a:avLst/>
          </a:prstGeom>
        </p:spPr>
        <p:txBody>
          <a:bodyPr/>
          <a:lstStyle/>
          <a:p>
            <a:endParaRPr/>
          </a:p>
        </p:txBody>
      </p:sp>
      <p:sp>
        <p:nvSpPr>
          <p:cNvPr id="1021" name="Shape 1021"/>
          <p:cNvSpPr>
            <a:spLocks noGrp="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endParaR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extLst>
      <p:ext uri="{BB962C8B-B14F-4D97-AF65-F5344CB8AC3E}">
        <p14:creationId xmlns:p14="http://schemas.microsoft.com/office/powerpoint/2010/main" val="3048820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xfrm>
            <a:off x="381000" y="685800"/>
            <a:ext cx="6096000" cy="3429000"/>
          </a:xfrm>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pPr>
              <a:defRPr sz="2000"/>
            </a:pPr>
            <a:r>
              <a:rPr dirty="0"/>
              <a:t>A collection of R packages that are designed to work well together. All of the packages share a common philosophy about how functions should work with each other. And all of the packages are written to support an overarching vision of data science best practices.</a:t>
            </a:r>
            <a:br>
              <a:rPr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noRot="1" noChangeAspect="1"/>
          </p:cNvSpPr>
          <p:nvPr>
            <p:ph type="sldImg"/>
          </p:nvPr>
        </p:nvSpPr>
        <p:spPr>
          <a:xfrm>
            <a:off x="381000" y="685800"/>
            <a:ext cx="6096000" cy="3429000"/>
          </a:xfrm>
          <a:prstGeom prst="rect">
            <a:avLst/>
          </a:prstGeom>
        </p:spPr>
        <p:txBody>
          <a:bodyPr/>
          <a:lstStyle/>
          <a:p>
            <a:endParaRPr/>
          </a:p>
        </p:txBody>
      </p:sp>
      <p:sp>
        <p:nvSpPr>
          <p:cNvPr id="1095" name="Shape 1095"/>
          <p:cNvSpPr>
            <a:spLocks noGrp="1"/>
          </p:cNvSpPr>
          <p:nvPr>
            <p:ph type="body" sz="quarter" idx="1"/>
          </p:nvPr>
        </p:nvSpPr>
        <p:spPr>
          <a:prstGeom prst="rect">
            <a:avLst/>
          </a:prstGeom>
        </p:spPr>
        <p:txBody>
          <a:bodyPr/>
          <a:lstStyle/>
          <a:p>
            <a:r>
              <a:rPr lang="en-GB" dirty="0"/>
              <a:t>Because they follow a coherent design philosophy and are professionally developed</a:t>
            </a:r>
            <a:r>
              <a:rPr dirty="0"/>
              <a:t>, the </a:t>
            </a:r>
            <a:r>
              <a:rPr dirty="0" err="1"/>
              <a:t>tidyverse</a:t>
            </a:r>
            <a:r>
              <a:rPr dirty="0"/>
              <a:t> functions are extremely well documented and easy to learn. </a:t>
            </a:r>
            <a:endParaRPr lang="en-GB" dirty="0"/>
          </a:p>
          <a:p>
            <a:endParaRPr lang="en-GB" dirty="0"/>
          </a:p>
          <a:p>
            <a:r>
              <a:rPr lang="en-GB" dirty="0"/>
              <a:t>T</a:t>
            </a:r>
            <a:r>
              <a:rPr dirty="0"/>
              <a:t>hey are designed to work in similar ways, learning one function teaches you a lot about using the rest.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pPr>
              <a:defRPr sz="1600">
                <a:latin typeface="Helvetica"/>
                <a:ea typeface="Helvetica"/>
                <a:cs typeface="Helvetica"/>
                <a:sym typeface="Helvetica"/>
              </a:defRPr>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noRot="1" noChangeAspect="1"/>
          </p:cNvSpPr>
          <p:nvPr>
            <p:ph type="sldImg"/>
          </p:nvPr>
        </p:nvSpPr>
        <p:spPr>
          <a:xfrm>
            <a:off x="381000" y="685800"/>
            <a:ext cx="6096000" cy="3429000"/>
          </a:xfrm>
          <a:prstGeom prst="rect">
            <a:avLst/>
          </a:prstGeom>
        </p:spPr>
        <p:txBody>
          <a:bodyPr/>
          <a:lstStyle/>
          <a:p>
            <a:endParaRPr/>
          </a:p>
        </p:txBody>
      </p:sp>
      <p:sp>
        <p:nvSpPr>
          <p:cNvPr id="1089" name="Shape 1089"/>
          <p:cNvSpPr>
            <a:spLocks noGrp="1"/>
          </p:cNvSpPr>
          <p:nvPr>
            <p:ph type="body" sz="quarter" idx="1"/>
          </p:nvPr>
        </p:nvSpPr>
        <p:spPr>
          <a:prstGeom prst="rect">
            <a:avLst/>
          </a:prstGeom>
        </p:spPr>
        <p:txBody>
          <a:bodyPr/>
          <a:lstStyle/>
          <a:p>
            <a:r>
              <a:rPr dirty="0"/>
              <a:t>In short, R has a Tower of Babel problem. Different users like to do different things in different ways. If we cover something that you already know how to do in a different way, you don't need to change. </a:t>
            </a:r>
            <a:endParaRPr lang="en-GB" dirty="0"/>
          </a:p>
          <a:p>
            <a:endParaRPr lang="en-GB" dirty="0"/>
          </a:p>
          <a:p>
            <a:r>
              <a:rPr dirty="0"/>
              <a:t>In most cases, I think the </a:t>
            </a:r>
            <a:r>
              <a:rPr dirty="0" err="1"/>
              <a:t>tidyverse</a:t>
            </a:r>
            <a:r>
              <a:rPr dirty="0"/>
              <a:t> methods will provide a slight advantage (but the key word here is slight, and the advantage is often in the ease of learning it). If you already know how to do something well, there's no need to retrain yourself. That said, take a look at what I'm teaching and see what you think.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Shape 992"/>
          <p:cNvSpPr>
            <a:spLocks noGrp="1" noRot="1" noChangeAspect="1"/>
          </p:cNvSpPr>
          <p:nvPr>
            <p:ph type="sldImg"/>
          </p:nvPr>
        </p:nvSpPr>
        <p:spPr>
          <a:xfrm>
            <a:off x="381000" y="685800"/>
            <a:ext cx="6096000" cy="3429000"/>
          </a:xfrm>
          <a:prstGeom prst="rect">
            <a:avLst/>
          </a:prstGeom>
        </p:spPr>
        <p:txBody>
          <a:bodyPr/>
          <a:lstStyle/>
          <a:p>
            <a:endParaRPr/>
          </a:p>
        </p:txBody>
      </p:sp>
      <p:sp>
        <p:nvSpPr>
          <p:cNvPr id="993" name="Shape 993"/>
          <p:cNvSpPr>
            <a:spLocks noGrp="1"/>
          </p:cNvSpPr>
          <p:nvPr>
            <p:ph type="body" sz="quarter" idx="1"/>
          </p:nvPr>
        </p:nvSpPr>
        <p:spPr>
          <a:prstGeom prst="rect">
            <a:avLst/>
          </a:prstGeom>
        </p:spPr>
        <p:txBody>
          <a:bodyPr/>
          <a:lstStyle/>
          <a:p>
            <a:r>
              <a:t>One example of how tidyverse packages are tightly integrated with each other is that there is a package named tidyverse, that installs them all with one command.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rPr dirty="0"/>
              <a:t>So how do we fix science? We have an easy model to follow. During the age of exploration, navigators attempted to discover and document unknown corners of the world. This is exactly what scientists do.</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Think of Christopher Columbus as an example. When Columbus discovered the New World, he didn't return to Spain and justify his discovery with some type of logical test. Instead, he provided a map for other explorers to follow. If they followed the map and it led to where Columbus said it did, then the discovery spoke for itself. On the other hand, if they followed the map and it did not lead to where Columbus claimed, that too would speak for itself.</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Like Columbus, good scientists create maps for others to follow, not </a:t>
            </a:r>
            <a:r>
              <a:rPr lang="en-GB" dirty="0"/>
              <a:t>merely claims to be trusted</a:t>
            </a:r>
            <a:r>
              <a:rPr dirty="0"/>
              <a:t>. We are looking for real things that will speak for themselves, so long as we show others how to find them.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rPr dirty="0"/>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dirty="0"/>
          </a:p>
          <a:p>
            <a:pPr defTabSz="457200">
              <a:lnSpc>
                <a:spcPct val="117999"/>
              </a:lnSpc>
              <a:defRPr sz="2200">
                <a:latin typeface="+mn-lt"/>
                <a:ea typeface="+mn-ea"/>
                <a:cs typeface="+mn-cs"/>
                <a:sym typeface="Helvetica Neue"/>
              </a:defRPr>
            </a:pPr>
            <a:r>
              <a:rPr dirty="0"/>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endParaR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dirty="0"/>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xfrm>
            <a:off x="381000" y="685800"/>
            <a:ext cx="6096000" cy="3429000"/>
          </a:xfrm>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lnSpc>
                <a:spcPct val="125000"/>
              </a:lnSpc>
              <a:defRPr sz="2400">
                <a:latin typeface="Avenir"/>
                <a:ea typeface="Avenir"/>
                <a:cs typeface="Avenir"/>
                <a:sym typeface="Avenir Roman"/>
              </a:defRPr>
            </a:lvl1p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20" name="Shape 20"/>
          <p:cNvSpPr>
            <a:spLocks noGrp="1"/>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21" name="Shape 2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28" name="Shape 28"/>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29" name="Shape 29"/>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37" name="Shape 37"/>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38" name="Shape 38"/>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9" name="Shape 39"/>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47" name="Shape 47"/>
          <p:cNvSpPr txBox="1">
            <a:spLocks noGrp="1"/>
          </p:cNvSpPr>
          <p:nvPr>
            <p:ph type="sldNum" sz="quarter" idx="2"/>
          </p:nvPr>
        </p:nvSpPr>
        <p:spPr>
          <a:xfrm>
            <a:off x="11711061" y="12684509"/>
            <a:ext cx="961878" cy="1016001"/>
          </a:xfrm>
          <a:prstGeom prst="rect">
            <a:avLst/>
          </a:prstGeom>
        </p:spPr>
        <p:txBody>
          <a:bodyPr/>
          <a:lstStyle>
            <a:lvl1pPr>
              <a:defRPr>
                <a:solidFill>
                  <a:srgbClr val="53585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81" name="Shape 81"/>
          <p:cNvSpPr txBox="1"/>
          <p:nvPr/>
        </p:nvSpPr>
        <p:spPr>
          <a:xfrm>
            <a:off x="494099" y="13051585"/>
            <a:ext cx="1655901" cy="528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a:defRPr>
            </a:lvl1pPr>
          </a:lstStyle>
          <a:p>
            <a:pPr>
              <a:defRPr u="none"/>
            </a:pPr>
            <a:r>
              <a:rPr u="sng" dirty="0">
                <a:hlinkClick r:id="rId2"/>
              </a:rPr>
              <a:t>CC BY-SA</a:t>
            </a:r>
          </a:p>
        </p:txBody>
      </p:sp>
      <p:sp>
        <p:nvSpPr>
          <p:cNvPr id="82" name="Shape 82"/>
          <p:cNvSpPr txBox="1">
            <a:spLocks noGrp="1"/>
          </p:cNvSpPr>
          <p:nvPr>
            <p:ph type="sldNum" sz="quarter" idx="2"/>
          </p:nvPr>
        </p:nvSpPr>
        <p:spPr>
          <a:xfrm>
            <a:off x="11690424" y="12663871"/>
            <a:ext cx="1003152" cy="1057276"/>
          </a:xfrm>
          <a:prstGeom prst="rect">
            <a:avLst/>
          </a:prstGeom>
        </p:spPr>
        <p:txBody>
          <a:bodyPr lIns="71437" tIns="71437" rIns="71437" bIns="71437"/>
          <a:lstStyle>
            <a:lvl1pPr defTabSz="584200"/>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pic>
        <p:nvPicPr>
          <p:cNvPr id="89" name="Artboard 31 copy 3.png"/>
          <p:cNvPicPr>
            <a:picLocks noChangeAspect="1"/>
          </p:cNvPicPr>
          <p:nvPr/>
        </p:nvPicPr>
        <p:blipFill>
          <a:blip r:embed="rId2"/>
          <a:stretch>
            <a:fillRect/>
          </a:stretch>
        </p:blipFill>
        <p:spPr>
          <a:xfrm>
            <a:off x="4934" y="-1"/>
            <a:ext cx="24374132" cy="13716001"/>
          </a:xfrm>
          <a:prstGeom prst="rect">
            <a:avLst/>
          </a:prstGeom>
          <a:ln w="12700">
            <a:miter lim="400000"/>
          </a:ln>
        </p:spPr>
      </p:pic>
      <p:sp>
        <p:nvSpPr>
          <p:cNvPr id="90" name="Shape 90"/>
          <p:cNvSpPr txBox="1">
            <a:spLocks noGrp="1"/>
          </p:cNvSpPr>
          <p:nvPr>
            <p:ph type="title"/>
          </p:nvPr>
        </p:nvSpPr>
        <p:spPr>
          <a:xfrm>
            <a:off x="1778000" y="4533900"/>
            <a:ext cx="20828000" cy="4648200"/>
          </a:xfrm>
          <a:prstGeom prst="rect">
            <a:avLst/>
          </a:prstGeom>
        </p:spPr>
        <p:txBody>
          <a:bodyPr/>
          <a:lstStyle>
            <a:lvl1pPr algn="ctr">
              <a:defRPr sz="14800" cap="none">
                <a:solidFill>
                  <a:srgbClr val="404040"/>
                </a:solidFill>
              </a:defRPr>
            </a:lvl1pPr>
          </a:lstStyle>
          <a:p>
            <a:r>
              <a:t>Title Text</a:t>
            </a:r>
          </a:p>
        </p:txBody>
      </p:sp>
      <p:sp>
        <p:nvSpPr>
          <p:cNvPr id="91" name="Shape 91"/>
          <p:cNvSpPr txBox="1">
            <a:spLocks noGrp="1"/>
          </p:cNvSpPr>
          <p:nvPr>
            <p:ph type="sldNum" sz="quarter" idx="2"/>
          </p:nvPr>
        </p:nvSpPr>
        <p:spPr>
          <a:xfrm>
            <a:off x="11959031" y="13081000"/>
            <a:ext cx="453238" cy="461059"/>
          </a:xfrm>
          <a:prstGeom prst="rect">
            <a:avLst/>
          </a:prstGeom>
        </p:spPr>
        <p:txBody>
          <a:bodyPr/>
          <a:lstStyle>
            <a:lvl1pPr>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Shape 2"/>
          <p:cNvSpPr txBox="1">
            <a:spLocks noGrp="1"/>
          </p:cNvSpPr>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fld id="{86CB4B4D-7CA3-9044-876B-883B54F8677D}" type="slidenum">
              <a:t>‹#›</a:t>
            </a:fld>
            <a:endParaRPr/>
          </a:p>
        </p:txBody>
      </p:sp>
      <p:sp>
        <p:nvSpPr>
          <p:cNvPr id="3" name="Shape 3"/>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hape 4"/>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7" r:id="rId5"/>
    <p:sldLayoutId id="2147483658" r:id="rId6"/>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6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besteamperu.or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tidyverse.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usinesscard&#10;&#10;Description automatically generated">
            <a:extLst>
              <a:ext uri="{FF2B5EF4-FFF2-40B4-BE49-F238E27FC236}">
                <a16:creationId xmlns:a16="http://schemas.microsoft.com/office/drawing/2014/main" id="{02658E08-0ABF-4906-9894-D6E6C709C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6243300"/>
          </a:xfrm>
          <a:prstGeom prst="rect">
            <a:avLst/>
          </a:prstGeom>
        </p:spPr>
      </p:pic>
      <p:sp>
        <p:nvSpPr>
          <p:cNvPr id="36" name="Shape 36"/>
          <p:cNvSpPr/>
          <p:nvPr/>
        </p:nvSpPr>
        <p:spPr>
          <a:xfrm>
            <a:off x="3023492" y="12076356"/>
            <a:ext cx="6095618" cy="567403"/>
          </a:xfrm>
          <a:prstGeom prst="roundRect">
            <a:avLst>
              <a:gd name="adj" fmla="val 0"/>
            </a:avLst>
          </a:prstGeom>
          <a:solidFill>
            <a:srgbClr val="FFFFFF">
              <a:alpha val="79762"/>
            </a:srgbClr>
          </a:solidFill>
          <a:ln w="12700">
            <a:miter lim="400000"/>
          </a:ln>
        </p:spPr>
        <p:txBody>
          <a:bodyPr lIns="0" tIns="0" rIns="0" bIns="0" anchor="ct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4" name="TextBox 3">
            <a:extLst>
              <a:ext uri="{FF2B5EF4-FFF2-40B4-BE49-F238E27FC236}">
                <a16:creationId xmlns:a16="http://schemas.microsoft.com/office/drawing/2014/main" id="{89FE50A6-840F-4316-B746-00C349D89300}"/>
              </a:ext>
            </a:extLst>
          </p:cNvPr>
          <p:cNvSpPr txBox="1"/>
          <p:nvPr/>
        </p:nvSpPr>
        <p:spPr>
          <a:xfrm>
            <a:off x="9720349" y="1090476"/>
            <a:ext cx="14802195" cy="2821925"/>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Birkbeck Business School</a:t>
            </a:r>
            <a:b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br>
            <a:r>
              <a:rPr kumimoji="0" lang="en-US" sz="5800" b="1" i="0" u="none" strike="noStrike" cap="none" spc="0" normalizeH="0" baseline="0" dirty="0">
                <a:ln>
                  <a:noFill/>
                </a:ln>
                <a:solidFill>
                  <a:schemeClr val="accent5"/>
                </a:solidFill>
                <a:effectLst/>
                <a:uFillTx/>
                <a:latin typeface="Gill Sans"/>
                <a:ea typeface="Gill Sans"/>
                <a:cs typeface="Gill Sans"/>
                <a:sym typeface="Gill Sans"/>
              </a:rPr>
              <a:t>R Training Day 1:</a:t>
            </a:r>
          </a:p>
          <a:p>
            <a:pPr marL="0" marR="0" indent="0" algn="ctr" defTabSz="584200" rtl="0" fontAlgn="auto" latinLnBrk="0" hangingPunct="0">
              <a:lnSpc>
                <a:spcPct val="100000"/>
              </a:lnSpc>
              <a:spcBef>
                <a:spcPts val="0"/>
              </a:spcBef>
              <a:spcAft>
                <a:spcPts val="0"/>
              </a:spcAft>
              <a:buClrTx/>
              <a:buSzTx/>
              <a:buFontTx/>
              <a:buNone/>
              <a:tabLst/>
            </a:pPr>
            <a:r>
              <a:rPr lang="en-US" b="1" dirty="0"/>
              <a:t>Making sense of data </a:t>
            </a:r>
            <a:r>
              <a:rPr lang="en-US" b="1"/>
              <a:t>with R</a:t>
            </a:r>
            <a:endParaRPr lang="en-US" b="1" dirty="0"/>
          </a:p>
        </p:txBody>
      </p:sp>
      <p:sp>
        <p:nvSpPr>
          <p:cNvPr id="6" name="TextBox 5">
            <a:extLst>
              <a:ext uri="{FF2B5EF4-FFF2-40B4-BE49-F238E27FC236}">
                <a16:creationId xmlns:a16="http://schemas.microsoft.com/office/drawing/2014/main" id="{B5DB0811-A0E1-494D-84E8-7FF7B3893170}"/>
              </a:ext>
            </a:extLst>
          </p:cNvPr>
          <p:cNvSpPr txBox="1"/>
          <p:nvPr/>
        </p:nvSpPr>
        <p:spPr>
          <a:xfrm>
            <a:off x="9813152" y="11808322"/>
            <a:ext cx="14802195" cy="1929373"/>
          </a:xfrm>
          <a:prstGeom prst="rect">
            <a:avLst/>
          </a:prstGeom>
          <a:solidFill>
            <a:srgbClr val="FFFFFF">
              <a:alpha val="50196"/>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Thanks to RStudio Education </a:t>
            </a:r>
            <a:br>
              <a:rPr kumimoji="0" lang="en-US" sz="5800" i="1" u="none" strike="noStrike" cap="none" spc="0" normalizeH="0" baseline="0" dirty="0">
                <a:ln>
                  <a:noFill/>
                </a:ln>
                <a:solidFill>
                  <a:schemeClr val="accent5"/>
                </a:solidFill>
                <a:effectLst/>
                <a:uFillTx/>
                <a:latin typeface="Gill Sans"/>
                <a:ea typeface="Gill Sans"/>
                <a:cs typeface="Gill Sans"/>
                <a:sym typeface="Gill Sans"/>
              </a:rPr>
            </a:br>
            <a:r>
              <a:rPr kumimoji="0" lang="en-US" sz="5800" i="1" u="none" strike="noStrike" cap="none" spc="0" normalizeH="0" baseline="0" dirty="0">
                <a:ln>
                  <a:noFill/>
                </a:ln>
                <a:solidFill>
                  <a:schemeClr val="accent5"/>
                </a:solidFill>
                <a:effectLst/>
                <a:uFillTx/>
                <a:latin typeface="Gill Sans"/>
                <a:ea typeface="Gill Sans"/>
                <a:cs typeface="Gill Sans"/>
                <a:sym typeface="Gill Sans"/>
              </a:rPr>
              <a:t>for many of the slides!</a:t>
            </a:r>
          </a:p>
        </p:txBody>
      </p:sp>
    </p:spTree>
    <p:extLst>
      <p:ext uri="{BB962C8B-B14F-4D97-AF65-F5344CB8AC3E}">
        <p14:creationId xmlns:p14="http://schemas.microsoft.com/office/powerpoint/2010/main" val="1005910225"/>
      </p:ext>
    </p:extLst>
  </p:cSld>
  <p:clrMapOvr>
    <a:masterClrMapping/>
  </p:clrMapOvr>
  <p:transition spd="med" advClick="0" advTm="10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249963 0.000000" pathEditMode="relative">
                                      <p:cBhvr>
                                        <p:cTn id="6" dur="15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5" name="Rectangle 7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8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0"/>
            <a:ext cx="24383996" cy="3151910"/>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8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8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4" y="-10615556"/>
            <a:ext cx="3152892" cy="24384004"/>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8" name="Shape 458"/>
          <p:cNvSpPr txBox="1"/>
          <p:nvPr/>
        </p:nvSpPr>
        <p:spPr>
          <a:xfrm>
            <a:off x="2743194" y="697730"/>
            <a:ext cx="20088046" cy="17554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defRPr sz="134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rgbClr val="FFFFFF"/>
                </a:solidFill>
                <a:latin typeface="+mj-lt"/>
                <a:ea typeface="+mj-ea"/>
                <a:cs typeface="+mj-cs"/>
              </a:rPr>
              <a:t>(Rough) Agenda</a:t>
            </a:r>
          </a:p>
        </p:txBody>
      </p:sp>
      <p:sp>
        <p:nvSpPr>
          <p:cNvPr id="4" name="Rectangle 3" descr="Handshake outline">
            <a:extLst>
              <a:ext uri="{FF2B5EF4-FFF2-40B4-BE49-F238E27FC236}">
                <a16:creationId xmlns:a16="http://schemas.microsoft.com/office/drawing/2014/main" id="{6BE1A9C9-7A38-485C-95F6-F7B7021A528F}"/>
              </a:ext>
            </a:extLst>
          </p:cNvPr>
          <p:cNvSpPr/>
          <p:nvPr/>
        </p:nvSpPr>
        <p:spPr>
          <a:xfrm>
            <a:off x="2559314" y="7119362"/>
            <a:ext cx="1374065" cy="137406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94A5B89B-BC18-4805-BDB6-1BDA59C6362C}"/>
              </a:ext>
            </a:extLst>
          </p:cNvPr>
          <p:cNvSpPr/>
          <p:nvPr/>
        </p:nvSpPr>
        <p:spPr>
          <a:xfrm>
            <a:off x="1719608"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b="0" i="0" kern="1200" baseline="0" dirty="0"/>
              <a:t>10:00 – 10:45: </a:t>
            </a:r>
            <a:br>
              <a:rPr lang="en-US" sz="3200" b="0" i="0" kern="1200" baseline="0" dirty="0"/>
            </a:br>
            <a:r>
              <a:rPr lang="en-US" sz="3200" b="1" i="0" kern="1200" baseline="0" dirty="0"/>
              <a:t>Introduction</a:t>
            </a:r>
            <a:endParaRPr lang="en-US" sz="3200" b="1" kern="1200" dirty="0"/>
          </a:p>
        </p:txBody>
      </p:sp>
      <p:sp>
        <p:nvSpPr>
          <p:cNvPr id="7" name="Rectangle 6" descr="Supply And Demand with solid fill">
            <a:extLst>
              <a:ext uri="{FF2B5EF4-FFF2-40B4-BE49-F238E27FC236}">
                <a16:creationId xmlns:a16="http://schemas.microsoft.com/office/drawing/2014/main" id="{CCCC42FE-57F0-45D5-A99F-74AF0723C9E3}"/>
              </a:ext>
            </a:extLst>
          </p:cNvPr>
          <p:cNvSpPr/>
          <p:nvPr/>
        </p:nvSpPr>
        <p:spPr>
          <a:xfrm>
            <a:off x="6147152" y="7119362"/>
            <a:ext cx="1374065" cy="137406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CD5C6470-FA6D-4BD4-80BF-83CD1B71871A}"/>
              </a:ext>
            </a:extLst>
          </p:cNvPr>
          <p:cNvSpPr/>
          <p:nvPr/>
        </p:nvSpPr>
        <p:spPr>
          <a:xfrm>
            <a:off x="5307445"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3200" kern="1200" dirty="0"/>
              <a:t>10:45 – 12:45: </a:t>
            </a:r>
            <a:br>
              <a:rPr lang="en-US" sz="3200" kern="1200" dirty="0"/>
            </a:br>
            <a:r>
              <a:rPr lang="en-US" sz="3200" b="1" kern="1200" dirty="0"/>
              <a:t>Visualize</a:t>
            </a:r>
            <a:r>
              <a:rPr lang="en-US" sz="3200" kern="1200" dirty="0"/>
              <a:t> and </a:t>
            </a:r>
            <a:r>
              <a:rPr lang="en-US" sz="3200" b="1" kern="1200" dirty="0"/>
              <a:t>transform</a:t>
            </a:r>
            <a:r>
              <a:rPr lang="en-US" sz="3200" kern="1200" dirty="0"/>
              <a:t> data</a:t>
            </a:r>
          </a:p>
        </p:txBody>
      </p:sp>
      <p:sp>
        <p:nvSpPr>
          <p:cNvPr id="9" name="Rectangle 8" descr="Board Room">
            <a:extLst>
              <a:ext uri="{FF2B5EF4-FFF2-40B4-BE49-F238E27FC236}">
                <a16:creationId xmlns:a16="http://schemas.microsoft.com/office/drawing/2014/main" id="{59A21CCD-8A2E-4840-A1A2-6EE8F9E7AC20}"/>
              </a:ext>
            </a:extLst>
          </p:cNvPr>
          <p:cNvSpPr/>
          <p:nvPr/>
        </p:nvSpPr>
        <p:spPr>
          <a:xfrm>
            <a:off x="9734989" y="7119362"/>
            <a:ext cx="1374065" cy="137406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2DFCCB2F-1F01-4465-ABED-3F5A2BBFE726}"/>
              </a:ext>
            </a:extLst>
          </p:cNvPr>
          <p:cNvSpPr/>
          <p:nvPr/>
        </p:nvSpPr>
        <p:spPr>
          <a:xfrm>
            <a:off x="8895282"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12:45 – 13:30:  </a:t>
            </a:r>
            <a:br>
              <a:rPr lang="en-GB" sz="3200" b="0" i="0" kern="1200" baseline="0" dirty="0"/>
            </a:br>
            <a:r>
              <a:rPr lang="en-GB" sz="3200" b="1" i="0" kern="1200" baseline="0" dirty="0"/>
              <a:t>Lunch</a:t>
            </a:r>
            <a:endParaRPr lang="en-US" sz="3200" b="1" kern="1200" dirty="0"/>
          </a:p>
        </p:txBody>
      </p:sp>
      <p:sp>
        <p:nvSpPr>
          <p:cNvPr id="11" name="Rectangle 10" descr="Calculator with solid fill">
            <a:extLst>
              <a:ext uri="{FF2B5EF4-FFF2-40B4-BE49-F238E27FC236}">
                <a16:creationId xmlns:a16="http://schemas.microsoft.com/office/drawing/2014/main" id="{E3F1D230-D63E-48E2-88ED-9257ECB0635E}"/>
              </a:ext>
            </a:extLst>
          </p:cNvPr>
          <p:cNvSpPr/>
          <p:nvPr/>
        </p:nvSpPr>
        <p:spPr>
          <a:xfrm>
            <a:off x="13322827" y="7119362"/>
            <a:ext cx="1374065" cy="137406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2" name="Freeform: Shape 11">
            <a:extLst>
              <a:ext uri="{FF2B5EF4-FFF2-40B4-BE49-F238E27FC236}">
                <a16:creationId xmlns:a16="http://schemas.microsoft.com/office/drawing/2014/main" id="{EA0E65A7-D9B1-413E-A971-3D2F8B520309}"/>
              </a:ext>
            </a:extLst>
          </p:cNvPr>
          <p:cNvSpPr/>
          <p:nvPr/>
        </p:nvSpPr>
        <p:spPr>
          <a:xfrm>
            <a:off x="12483120"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13:30 – 15:30: </a:t>
            </a:r>
            <a:br>
              <a:rPr lang="en-GB" sz="3200" b="0" i="0" kern="1200" baseline="0" dirty="0"/>
            </a:br>
            <a:r>
              <a:rPr lang="en-GB" sz="3200" b="1" i="0" kern="1200" baseline="0" dirty="0"/>
              <a:t>Summarise</a:t>
            </a:r>
            <a:r>
              <a:rPr lang="en-GB" sz="3200" b="0" i="0" kern="1200" baseline="0" dirty="0"/>
              <a:t> </a:t>
            </a:r>
            <a:r>
              <a:rPr lang="en-GB" sz="3200" b="0" i="0" kern="1200" baseline="0" dirty="0">
                <a:solidFill>
                  <a:schemeClr val="tx2">
                    <a:lumMod val="60000"/>
                    <a:lumOff val="40000"/>
                  </a:schemeClr>
                </a:solidFill>
              </a:rPr>
              <a:t>and </a:t>
            </a:r>
            <a:r>
              <a:rPr lang="en-GB" sz="3200" b="1" i="0" kern="1200" baseline="0" dirty="0">
                <a:solidFill>
                  <a:schemeClr val="tx2">
                    <a:lumMod val="60000"/>
                    <a:lumOff val="40000"/>
                  </a:schemeClr>
                </a:solidFill>
              </a:rPr>
              <a:t>model (?)</a:t>
            </a:r>
            <a:r>
              <a:rPr lang="en-GB" sz="3200" b="0" i="0" kern="1200" baseline="0" dirty="0"/>
              <a:t> data</a:t>
            </a:r>
            <a:endParaRPr lang="en-US" sz="3200" kern="1200" dirty="0"/>
          </a:p>
        </p:txBody>
      </p:sp>
      <p:sp>
        <p:nvSpPr>
          <p:cNvPr id="13" name="Rectangle 12" descr="Mop and bucket">
            <a:extLst>
              <a:ext uri="{FF2B5EF4-FFF2-40B4-BE49-F238E27FC236}">
                <a16:creationId xmlns:a16="http://schemas.microsoft.com/office/drawing/2014/main" id="{F1B42139-CF52-4CC4-B77D-F1D0D7BC36F3}"/>
              </a:ext>
            </a:extLst>
          </p:cNvPr>
          <p:cNvSpPr/>
          <p:nvPr/>
        </p:nvSpPr>
        <p:spPr>
          <a:xfrm>
            <a:off x="16910664" y="7119362"/>
            <a:ext cx="1374065" cy="137406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2264415F-3DF9-445F-9A50-94E00424C37E}"/>
              </a:ext>
            </a:extLst>
          </p:cNvPr>
          <p:cNvSpPr/>
          <p:nvPr/>
        </p:nvSpPr>
        <p:spPr>
          <a:xfrm>
            <a:off x="16070957" y="9121254"/>
            <a:ext cx="3053478"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b="0" i="0" kern="1200" baseline="0" dirty="0"/>
              <a:t>15:45 – 16:15: </a:t>
            </a:r>
            <a:br>
              <a:rPr lang="en-GB" sz="3200" b="0" i="0" kern="1200" baseline="0" dirty="0"/>
            </a:br>
            <a:r>
              <a:rPr lang="en-GB" sz="3200" b="1" i="0" kern="1200" baseline="0" dirty="0"/>
              <a:t>Import</a:t>
            </a:r>
            <a:r>
              <a:rPr lang="en-GB" sz="3200" b="0" i="0" kern="1200" baseline="0" dirty="0"/>
              <a:t> data and </a:t>
            </a:r>
            <a:r>
              <a:rPr lang="en-GB" sz="3200" b="1" i="0" kern="1200" baseline="0" dirty="0"/>
              <a:t>create scales</a:t>
            </a:r>
            <a:endParaRPr lang="en-US" sz="3200" kern="1200" dirty="0"/>
          </a:p>
        </p:txBody>
      </p:sp>
      <p:sp>
        <p:nvSpPr>
          <p:cNvPr id="15" name="Rectangle 14" descr="Share With Person">
            <a:extLst>
              <a:ext uri="{FF2B5EF4-FFF2-40B4-BE49-F238E27FC236}">
                <a16:creationId xmlns:a16="http://schemas.microsoft.com/office/drawing/2014/main" id="{62E0FCDB-DA4D-4692-96BE-F00F26DA44C6}"/>
              </a:ext>
            </a:extLst>
          </p:cNvPr>
          <p:cNvSpPr/>
          <p:nvPr/>
        </p:nvSpPr>
        <p:spPr>
          <a:xfrm>
            <a:off x="20671217" y="7119362"/>
            <a:ext cx="1374065" cy="137406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73CE1064-5C28-4F2A-88B4-54EC7B163748}"/>
              </a:ext>
            </a:extLst>
          </p:cNvPr>
          <p:cNvSpPr/>
          <p:nvPr/>
        </p:nvSpPr>
        <p:spPr>
          <a:xfrm>
            <a:off x="19658794" y="9121254"/>
            <a:ext cx="3398913" cy="720000"/>
          </a:xfrm>
          <a:custGeom>
            <a:avLst/>
            <a:gdLst>
              <a:gd name="connsiteX0" fmla="*/ 0 w 3053478"/>
              <a:gd name="connsiteY0" fmla="*/ 0 h 720000"/>
              <a:gd name="connsiteX1" fmla="*/ 3053478 w 3053478"/>
              <a:gd name="connsiteY1" fmla="*/ 0 h 720000"/>
              <a:gd name="connsiteX2" fmla="*/ 3053478 w 3053478"/>
              <a:gd name="connsiteY2" fmla="*/ 720000 h 720000"/>
              <a:gd name="connsiteX3" fmla="*/ 0 w 3053478"/>
              <a:gd name="connsiteY3" fmla="*/ 720000 h 720000"/>
              <a:gd name="connsiteX4" fmla="*/ 0 w 3053478"/>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3478" h="720000">
                <a:moveTo>
                  <a:pt x="0" y="0"/>
                </a:moveTo>
                <a:lnTo>
                  <a:pt x="3053478" y="0"/>
                </a:lnTo>
                <a:lnTo>
                  <a:pt x="3053478"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3200" kern="1200" dirty="0"/>
              <a:t>16:15 – 16:45: </a:t>
            </a:r>
            <a:br>
              <a:rPr lang="en-GB" sz="3200" kern="1200" dirty="0"/>
            </a:br>
            <a:r>
              <a:rPr lang="en-GB" sz="3200" b="1" kern="1200" dirty="0"/>
              <a:t>Troubleshooting</a:t>
            </a:r>
            <a:r>
              <a:rPr lang="en-GB" sz="3200" kern="1200" dirty="0"/>
              <a:t>, </a:t>
            </a:r>
            <a:r>
              <a:rPr lang="en-GB" sz="3200" b="1" kern="1200" dirty="0"/>
              <a:t>Q&amp;A, </a:t>
            </a:r>
            <a:r>
              <a:rPr lang="en-GB" sz="3200" kern="1200" dirty="0"/>
              <a:t>feedback</a:t>
            </a:r>
            <a:r>
              <a:rPr lang="en-GB" sz="3200" b="1" kern="1200" dirty="0"/>
              <a:t> </a:t>
            </a:r>
            <a:r>
              <a:rPr lang="en-GB" sz="3200" kern="1200" dirty="0"/>
              <a:t>and closing</a:t>
            </a:r>
            <a:endParaRPr lang="en-US" sz="3200" kern="12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461" name="Shape 461"/>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and RStudio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grpSp>
        <p:nvGrpSpPr>
          <p:cNvPr id="476" name="Group 476"/>
          <p:cNvGrpSpPr/>
          <p:nvPr/>
        </p:nvGrpSpPr>
        <p:grpSpPr>
          <a:xfrm>
            <a:off x="2041164" y="3525557"/>
            <a:ext cx="7197036" cy="7946320"/>
            <a:chOff x="0" y="0"/>
            <a:chExt cx="7197034" cy="7946319"/>
          </a:xfrm>
        </p:grpSpPr>
        <p:pic>
          <p:nvPicPr>
            <p:cNvPr id="474"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75" name="Shape 475"/>
            <p:cNvSpPr txBox="1"/>
            <p:nvPr/>
          </p:nvSpPr>
          <p:spPr>
            <a:xfrm>
              <a:off x="364653" y="6099871"/>
              <a:ext cx="6467625" cy="1846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sp>
        <p:nvSpPr>
          <p:cNvPr id="478" name="Shape 478"/>
          <p:cNvSpPr txBox="1"/>
          <p:nvPr/>
        </p:nvSpPr>
        <p:spPr>
          <a:xfrm>
            <a:off x="10931751" y="3135036"/>
            <a:ext cx="12026805" cy="7445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698499" indent="-698499" algn="l">
              <a:buSzPct val="100000"/>
              <a:buChar char="•"/>
              <a:defRPr sz="6700">
                <a:latin typeface="Helvetica"/>
                <a:ea typeface="Helvetica"/>
                <a:cs typeface="Helvetica"/>
                <a:sym typeface="Helvetica"/>
              </a:defRPr>
            </a:pPr>
            <a:r>
              <a:rPr lang="en-GB" dirty="0"/>
              <a:t>Widely used &amp; growing</a:t>
            </a:r>
            <a:endParaRPr dirty="0"/>
          </a:p>
          <a:p>
            <a:pPr marL="698499" indent="-698499" algn="l">
              <a:buSzPct val="100000"/>
              <a:buChar char="•"/>
              <a:defRPr sz="6700">
                <a:latin typeface="Helvetica"/>
                <a:ea typeface="Helvetica"/>
                <a:cs typeface="Helvetica"/>
                <a:sym typeface="Helvetica"/>
              </a:defRPr>
            </a:pPr>
            <a:r>
              <a:rPr dirty="0"/>
              <a:t>Designed for data science</a:t>
            </a:r>
            <a:endParaRPr lang="en-GB" dirty="0"/>
          </a:p>
          <a:p>
            <a:pPr marL="698499" indent="-698499" algn="l">
              <a:buSzPct val="100000"/>
              <a:buChar char="•"/>
              <a:defRPr sz="6700">
                <a:latin typeface="Helvetica"/>
                <a:ea typeface="Helvetica"/>
                <a:cs typeface="Helvetica"/>
                <a:sym typeface="Helvetica"/>
              </a:defRPr>
            </a:pPr>
            <a:r>
              <a:rPr lang="en-GB" dirty="0"/>
              <a:t>Easily extensible</a:t>
            </a:r>
          </a:p>
          <a:p>
            <a:pPr marL="698499" indent="-698499" algn="l">
              <a:buSzPct val="100000"/>
              <a:buChar char="•"/>
              <a:defRPr sz="6700">
                <a:latin typeface="Helvetica"/>
                <a:ea typeface="Helvetica"/>
                <a:cs typeface="Helvetica"/>
                <a:sym typeface="Helvetica"/>
              </a:defRPr>
            </a:pPr>
            <a:endParaRPr dirty="0"/>
          </a:p>
        </p:txBody>
      </p:sp>
      <p:sp>
        <p:nvSpPr>
          <p:cNvPr id="480" name="Shape 480"/>
          <p:cNvSpPr txBox="1"/>
          <p:nvPr/>
        </p:nvSpPr>
        <p:spPr>
          <a:xfrm>
            <a:off x="11961812" y="12663871"/>
            <a:ext cx="460376" cy="498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2400">
                <a:solidFill>
                  <a:srgbClr val="FFFFFF"/>
                </a:solidFill>
              </a:defRPr>
            </a:lvl1pPr>
          </a:lstStyle>
          <a:p>
            <a:fld id="{86CB4B4D-7CA3-9044-876B-883B54F8677D}" type="slidenum">
              <a:rPr/>
              <a:t>12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8">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78">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478">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47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grpSp>
        <p:nvGrpSpPr>
          <p:cNvPr id="485" name="Group 485"/>
          <p:cNvGrpSpPr/>
          <p:nvPr/>
        </p:nvGrpSpPr>
        <p:grpSpPr>
          <a:xfrm>
            <a:off x="2041164" y="3525557"/>
            <a:ext cx="7197036" cy="7946320"/>
            <a:chOff x="0" y="0"/>
            <a:chExt cx="7197034" cy="7946319"/>
          </a:xfrm>
        </p:grpSpPr>
        <p:pic>
          <p:nvPicPr>
            <p:cNvPr id="483" name="R-logo.001.png"/>
            <p:cNvPicPr>
              <a:picLocks noChangeAspect="1"/>
            </p:cNvPicPr>
            <p:nvPr/>
          </p:nvPicPr>
          <p:blipFill>
            <a:blip r:embed="rId2"/>
            <a:srcRect l="3004" t="18912" r="54323" b="19729"/>
            <a:stretch>
              <a:fillRect/>
            </a:stretch>
          </p:blipFill>
          <p:spPr>
            <a:xfrm>
              <a:off x="0" y="0"/>
              <a:ext cx="7197035" cy="5821098"/>
            </a:xfrm>
            <a:prstGeom prst="rect">
              <a:avLst/>
            </a:prstGeom>
            <a:ln w="12700" cap="flat">
              <a:noFill/>
              <a:miter lim="400000"/>
            </a:ln>
            <a:effectLst/>
          </p:spPr>
        </p:pic>
        <p:sp>
          <p:nvSpPr>
            <p:cNvPr id="484" name="Shape 484"/>
            <p:cNvSpPr txBox="1"/>
            <p:nvPr/>
          </p:nvSpPr>
          <p:spPr>
            <a:xfrm>
              <a:off x="364653" y="6099871"/>
              <a:ext cx="6467625" cy="1846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A language</a:t>
              </a:r>
            </a:p>
          </p:txBody>
        </p:sp>
      </p:grpSp>
      <p:grpSp>
        <p:nvGrpSpPr>
          <p:cNvPr id="488" name="Group 488"/>
          <p:cNvGrpSpPr/>
          <p:nvPr/>
        </p:nvGrpSpPr>
        <p:grpSpPr>
          <a:xfrm>
            <a:off x="11765875" y="4579783"/>
            <a:ext cx="10576961" cy="6892094"/>
            <a:chOff x="0" y="0"/>
            <a:chExt cx="10576959" cy="6892092"/>
          </a:xfrm>
        </p:grpSpPr>
        <p:pic>
          <p:nvPicPr>
            <p:cNvPr id="486" name="RStudio-Logo-All-Blue.png"/>
            <p:cNvPicPr>
              <a:picLocks noChangeAspect="1"/>
            </p:cNvPicPr>
            <p:nvPr/>
          </p:nvPicPr>
          <p:blipFill>
            <a:blip r:embed="rId3"/>
            <a:stretch>
              <a:fillRect/>
            </a:stretch>
          </p:blipFill>
          <p:spPr>
            <a:xfrm>
              <a:off x="0" y="0"/>
              <a:ext cx="10576960" cy="3712513"/>
            </a:xfrm>
            <a:prstGeom prst="rect">
              <a:avLst/>
            </a:prstGeom>
            <a:ln w="12700" cap="flat">
              <a:noFill/>
              <a:miter lim="400000"/>
            </a:ln>
            <a:effectLst/>
          </p:spPr>
        </p:pic>
        <p:sp>
          <p:nvSpPr>
            <p:cNvPr id="487" name="Shape 487"/>
            <p:cNvSpPr txBox="1"/>
            <p:nvPr/>
          </p:nvSpPr>
          <p:spPr>
            <a:xfrm>
              <a:off x="671303" y="5045645"/>
              <a:ext cx="9234353" cy="18464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9800">
                  <a:latin typeface="Helvetica"/>
                  <a:ea typeface="Helvetica"/>
                  <a:cs typeface="Helvetica"/>
                  <a:sym typeface="Helvetica"/>
                </a:defRPr>
              </a:lvl1pPr>
            </a:lstStyle>
            <a:p>
              <a:r>
                <a:t>Writing software</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my_result</a:t>
            </a:r>
            <a:r>
              <a:rPr lang="en-GB" sz="8000" dirty="0"/>
              <a:t> </a:t>
            </a:r>
            <a:r>
              <a:rPr lang="en-GB" sz="8000" dirty="0">
                <a:latin typeface="Source Code Pro"/>
                <a:ea typeface="Source Code Pro"/>
                <a:cs typeface="Source Code Pro"/>
                <a:sym typeface="Source Code Pro"/>
              </a:rPr>
              <a:t>&lt;-</a:t>
            </a:r>
            <a:r>
              <a:rPr lang="en-GB" sz="8000" dirty="0"/>
              <a:t> 22/7</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466497" y="7689649"/>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p>
        </p:txBody>
      </p:sp>
      <p:sp>
        <p:nvSpPr>
          <p:cNvPr id="6" name="Shape 529">
            <a:extLst>
              <a:ext uri="{FF2B5EF4-FFF2-40B4-BE49-F238E27FC236}">
                <a16:creationId xmlns:a16="http://schemas.microsoft.com/office/drawing/2014/main" id="{24755C10-C9FF-4F45-8AD6-BCD5C1100CD6}"/>
              </a:ext>
            </a:extLst>
          </p:cNvPr>
          <p:cNvSpPr/>
          <p:nvPr/>
        </p:nvSpPr>
        <p:spPr>
          <a:xfrm>
            <a:off x="9901901" y="7443038"/>
            <a:ext cx="4995833" cy="1763437"/>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&lt; followed by </a:t>
            </a:r>
            <a:r>
              <a:rPr lang="en-GB" sz="3000" dirty="0"/>
              <a:t>–</a:t>
            </a:r>
            <a:r>
              <a:rPr sz="3000" dirty="0"/>
              <a:t> </a:t>
            </a:r>
          </a:p>
          <a:p>
            <a:pPr>
              <a:defRPr sz="6500" b="1">
                <a:solidFill>
                  <a:srgbClr val="FFFFFF"/>
                </a:solidFill>
                <a:latin typeface="Helvetica"/>
                <a:ea typeface="Helvetica"/>
                <a:cs typeface="Helvetica"/>
                <a:sym typeface="Helvetica"/>
              </a:defRPr>
            </a:pPr>
            <a:r>
              <a:rPr sz="3000" dirty="0"/>
              <a:t>(looks like an arrow)</a:t>
            </a:r>
          </a:p>
        </p:txBody>
      </p:sp>
      <p:sp>
        <p:nvSpPr>
          <p:cNvPr id="7" name="Shape 528">
            <a:extLst>
              <a:ext uri="{FF2B5EF4-FFF2-40B4-BE49-F238E27FC236}">
                <a16:creationId xmlns:a16="http://schemas.microsoft.com/office/drawing/2014/main" id="{5CD9A23A-8FB6-4F4B-A361-3CA2F435F373}"/>
              </a:ext>
            </a:extLst>
          </p:cNvPr>
          <p:cNvSpPr/>
          <p:nvPr/>
        </p:nvSpPr>
        <p:spPr>
          <a:xfrm>
            <a:off x="14960079" y="6858000"/>
            <a:ext cx="3271044" cy="23484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068" y="6689"/>
                </a:lnTo>
                <a:lnTo>
                  <a:pt x="4068" y="20601"/>
                </a:lnTo>
                <a:cubicBezTo>
                  <a:pt x="4068" y="21153"/>
                  <a:pt x="4343" y="21600"/>
                  <a:pt x="4683" y="21600"/>
                </a:cubicBezTo>
                <a:lnTo>
                  <a:pt x="20985" y="21600"/>
                </a:lnTo>
                <a:cubicBezTo>
                  <a:pt x="21325" y="21600"/>
                  <a:pt x="21600" y="21153"/>
                  <a:pt x="21600" y="20601"/>
                </a:cubicBezTo>
                <a:lnTo>
                  <a:pt x="21600" y="6388"/>
                </a:lnTo>
                <a:cubicBezTo>
                  <a:pt x="21600" y="5836"/>
                  <a:pt x="21325" y="5390"/>
                  <a:pt x="20985" y="5390"/>
                </a:cubicBezTo>
                <a:lnTo>
                  <a:pt x="4790" y="5390"/>
                </a:lnTo>
                <a:lnTo>
                  <a:pt x="0" y="0"/>
                </a:lnTo>
                <a:close/>
              </a:path>
            </a:pathLst>
          </a:custGeom>
          <a:solidFill>
            <a:srgbClr val="78AAD6"/>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0000" tIns="576000" rIns="71437" bIns="71437" anchor="ctr"/>
          <a:lstStyle>
            <a:lvl1pPr>
              <a:lnSpc>
                <a:spcPct val="80000"/>
              </a:lnSpc>
              <a:defRPr sz="6500" b="1">
                <a:solidFill>
                  <a:srgbClr val="FFFFFF"/>
                </a:solidFill>
                <a:latin typeface="Helvetica"/>
                <a:ea typeface="Helvetica"/>
                <a:cs typeface="Helvetica"/>
                <a:sym typeface="Helvetica"/>
              </a:defRPr>
            </a:lvl1pPr>
          </a:lstStyle>
          <a:p>
            <a:r>
              <a:rPr sz="3000" dirty="0"/>
              <a:t>A value, </a:t>
            </a:r>
            <a:br>
              <a:rPr lang="en-GB" sz="3000" dirty="0"/>
            </a:br>
            <a:r>
              <a:rPr sz="3000" dirty="0"/>
              <a:t>object, </a:t>
            </a:r>
            <a:br>
              <a:rPr lang="en-GB" sz="3000" dirty="0"/>
            </a:br>
            <a:r>
              <a:rPr sz="3000" dirty="0"/>
              <a:t>or function result</a:t>
            </a:r>
          </a:p>
        </p:txBody>
      </p:sp>
      <p:sp>
        <p:nvSpPr>
          <p:cNvPr id="2" name="Shape 529">
            <a:extLst>
              <a:ext uri="{FF2B5EF4-FFF2-40B4-BE49-F238E27FC236}">
                <a16:creationId xmlns:a16="http://schemas.microsoft.com/office/drawing/2014/main" id="{D0D17244-D611-0FE5-395C-09463789E19C}"/>
              </a:ext>
            </a:extLst>
          </p:cNvPr>
          <p:cNvSpPr/>
          <p:nvPr/>
        </p:nvSpPr>
        <p:spPr>
          <a:xfrm>
            <a:off x="9964246" y="9298291"/>
            <a:ext cx="4995833" cy="1763437"/>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lang="en-GB" sz="3000" dirty="0"/>
              <a:t>Enter by pressing </a:t>
            </a:r>
          </a:p>
          <a:p>
            <a:pPr>
              <a:defRPr sz="6500" b="1">
                <a:solidFill>
                  <a:srgbClr val="FFFFFF"/>
                </a:solidFill>
                <a:latin typeface="Helvetica"/>
                <a:ea typeface="Helvetica"/>
                <a:cs typeface="Helvetica"/>
                <a:sym typeface="Helvetica"/>
              </a:defRPr>
            </a:pPr>
            <a:r>
              <a:rPr lang="en-GB" sz="3000" dirty="0"/>
              <a:t>Alt</a:t>
            </a:r>
            <a:r>
              <a:rPr lang="en-GB" sz="3000"/>
              <a:t>/Option  </a:t>
            </a:r>
            <a:r>
              <a:rPr lang="en-GB" sz="3000" dirty="0"/>
              <a:t>and – </a:t>
            </a:r>
            <a:endParaRPr sz="3000" dirty="0"/>
          </a:p>
        </p:txBody>
      </p:sp>
    </p:spTree>
    <p:extLst>
      <p:ext uri="{BB962C8B-B14F-4D97-AF65-F5344CB8AC3E}">
        <p14:creationId xmlns:p14="http://schemas.microsoft.com/office/powerpoint/2010/main" val="90126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2"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US"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dirty="0"/>
          </a:p>
        </p:txBody>
      </p:sp>
      <p:sp>
        <p:nvSpPr>
          <p:cNvPr id="5" name="Shape 530">
            <a:extLst>
              <a:ext uri="{FF2B5EF4-FFF2-40B4-BE49-F238E27FC236}">
                <a16:creationId xmlns:a16="http://schemas.microsoft.com/office/drawing/2014/main" id="{9DF88631-E0F4-44CA-977B-45A2E2F71834}"/>
              </a:ext>
            </a:extLst>
          </p:cNvPr>
          <p:cNvSpPr/>
          <p:nvPr/>
        </p:nvSpPr>
        <p:spPr>
          <a:xfrm>
            <a:off x="2965261" y="7656275"/>
            <a:ext cx="6209507" cy="13092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6500" b="1">
                <a:solidFill>
                  <a:srgbClr val="FFFFFF"/>
                </a:solidFill>
                <a:latin typeface="Helvetica"/>
                <a:ea typeface="Helvetica"/>
                <a:cs typeface="Helvetica"/>
                <a:sym typeface="Helvetica"/>
              </a:defRPr>
            </a:lvl1pPr>
          </a:lstStyle>
          <a:p>
            <a:r>
              <a:rPr sz="3000" dirty="0"/>
              <a:t>A name without quotes</a:t>
            </a:r>
            <a:r>
              <a:rPr lang="en-GB" sz="3000" dirty="0"/>
              <a:t>,</a:t>
            </a:r>
            <a:br>
              <a:rPr lang="en-GB" sz="3000" dirty="0"/>
            </a:br>
            <a:r>
              <a:rPr lang="en-GB" sz="3000" dirty="0">
                <a:solidFill>
                  <a:schemeClr val="accent3"/>
                </a:solidFill>
              </a:rPr>
              <a:t>case-sensitive</a:t>
            </a:r>
            <a:endParaRPr sz="3000" dirty="0">
              <a:solidFill>
                <a:schemeClr val="accent3"/>
              </a:solidFill>
            </a:endParaRPr>
          </a:p>
        </p:txBody>
      </p:sp>
      <p:sp>
        <p:nvSpPr>
          <p:cNvPr id="6" name="Shape 529">
            <a:extLst>
              <a:ext uri="{FF2B5EF4-FFF2-40B4-BE49-F238E27FC236}">
                <a16:creationId xmlns:a16="http://schemas.microsoft.com/office/drawing/2014/main" id="{24755C10-C9FF-4F45-8AD6-BCD5C1100CD6}"/>
              </a:ext>
            </a:extLst>
          </p:cNvPr>
          <p:cNvSpPr/>
          <p:nvPr/>
        </p:nvSpPr>
        <p:spPr>
          <a:xfrm>
            <a:off x="11690424" y="7380003"/>
            <a:ext cx="7261425" cy="1861798"/>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324000" rIns="71437" bIns="71437" anchor="ctr"/>
          <a:lstStyle/>
          <a:p>
            <a:pPr>
              <a:defRPr sz="6500" b="1">
                <a:solidFill>
                  <a:srgbClr val="FFFFFF"/>
                </a:solidFill>
                <a:latin typeface="Helvetica"/>
                <a:ea typeface="Helvetica"/>
                <a:cs typeface="Helvetica"/>
                <a:sym typeface="Helvetica"/>
              </a:defRPr>
            </a:pPr>
            <a:r>
              <a:rPr lang="en-GB" sz="3000" dirty="0"/>
              <a:t>To put multiple values into an object, combine them with c() – a “vector”</a:t>
            </a:r>
            <a:endParaRPr sz="3000" dirty="0"/>
          </a:p>
        </p:txBody>
      </p:sp>
    </p:spTree>
    <p:extLst>
      <p:ext uri="{BB962C8B-B14F-4D97-AF65-F5344CB8AC3E}">
        <p14:creationId xmlns:p14="http://schemas.microsoft.com/office/powerpoint/2010/main" val="960263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b="1">
                <a:latin typeface="Helvetica"/>
                <a:ea typeface="Helvetica"/>
                <a:cs typeface="Helvetica"/>
                <a:sym typeface="Helvetica"/>
              </a:defRPr>
            </a:lvl1pPr>
          </a:lstStyle>
          <a:p>
            <a:r>
              <a:t>R the language</a:t>
            </a:r>
          </a:p>
        </p:txBody>
      </p:sp>
      <p:sp>
        <p:nvSpPr>
          <p:cNvPr id="523" name="Shape 523"/>
          <p:cNvSpPr txBox="1"/>
          <p:nvPr/>
        </p:nvSpPr>
        <p:spPr>
          <a:xfrm>
            <a:off x="1911927" y="3510550"/>
            <a:ext cx="20975782" cy="7298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10000"/>
              </a:lnSpc>
              <a:defRPr sz="9900">
                <a:latin typeface="Helvetica"/>
                <a:ea typeface="Helvetica"/>
                <a:cs typeface="Helvetica"/>
                <a:sym typeface="Helvetica"/>
              </a:defRPr>
            </a:pPr>
            <a:r>
              <a:rPr sz="8000" b="1" dirty="0">
                <a:solidFill>
                  <a:srgbClr val="9FBA81"/>
                </a:solidFill>
              </a:rPr>
              <a:t>Values</a:t>
            </a:r>
            <a:r>
              <a:rPr lang="en-GB" sz="8000" b="1" dirty="0">
                <a:solidFill>
                  <a:srgbClr val="9FBA81"/>
                </a:solidFill>
              </a:rPr>
              <a:t>:</a:t>
            </a:r>
            <a:r>
              <a:rPr sz="8000" dirty="0"/>
              <a:t> 1, "</a:t>
            </a:r>
            <a:r>
              <a:rPr lang="en-GB" sz="8000" dirty="0"/>
              <a:t>London</a:t>
            </a:r>
            <a:r>
              <a:rPr sz="8000" dirty="0"/>
              <a:t>", "20</a:t>
            </a:r>
            <a:r>
              <a:rPr lang="en-GB" sz="8000" dirty="0"/>
              <a:t>22</a:t>
            </a:r>
            <a:r>
              <a:rPr sz="8000" dirty="0"/>
              <a:t>-0</a:t>
            </a:r>
            <a:r>
              <a:rPr lang="en-GB" sz="8000" dirty="0"/>
              <a:t>3</a:t>
            </a:r>
            <a:r>
              <a:rPr sz="8000" dirty="0"/>
              <a:t>-</a:t>
            </a:r>
            <a:r>
              <a:rPr lang="en-GB" sz="8000" dirty="0"/>
              <a:t>17</a:t>
            </a:r>
            <a:r>
              <a:rPr sz="8000" dirty="0"/>
              <a:t>"</a:t>
            </a:r>
            <a:endParaRPr lang="en-GB" sz="8000" dirty="0"/>
          </a:p>
          <a:p>
            <a:pPr algn="l">
              <a:lnSpc>
                <a:spcPct val="110000"/>
              </a:lnSpc>
              <a:defRPr sz="9900">
                <a:latin typeface="Helvetica"/>
                <a:ea typeface="Helvetica"/>
                <a:cs typeface="Helvetica"/>
                <a:sym typeface="Helvetica"/>
              </a:defRPr>
            </a:pPr>
            <a:endParaRPr lang="en-GB" sz="8000" b="1" dirty="0">
              <a:solidFill>
                <a:srgbClr val="81A9D7"/>
              </a:solidFill>
            </a:endParaRPr>
          </a:p>
          <a:p>
            <a:pPr algn="l">
              <a:lnSpc>
                <a:spcPct val="110000"/>
              </a:lnSpc>
              <a:defRPr sz="9900">
                <a:latin typeface="Helvetica"/>
                <a:ea typeface="Helvetica"/>
                <a:cs typeface="Helvetica"/>
                <a:sym typeface="Helvetica"/>
              </a:defRPr>
            </a:pPr>
            <a:r>
              <a:rPr lang="en-GB" sz="8000" b="1" dirty="0">
                <a:solidFill>
                  <a:srgbClr val="81A9D7"/>
                </a:solidFill>
              </a:rPr>
              <a:t>Objects:</a:t>
            </a:r>
            <a:r>
              <a:rPr lang="en-GB" sz="8000" dirty="0"/>
              <a:t> </a:t>
            </a:r>
            <a:r>
              <a:rPr lang="en-GB" sz="8000" dirty="0" err="1"/>
              <a:t>some_nums</a:t>
            </a:r>
            <a:r>
              <a:rPr lang="en-GB" sz="8000" dirty="0"/>
              <a:t> </a:t>
            </a:r>
            <a:r>
              <a:rPr lang="en-GB" sz="8000" dirty="0">
                <a:latin typeface="Source Code Pro"/>
                <a:ea typeface="Source Code Pro"/>
                <a:cs typeface="Source Code Pro"/>
                <a:sym typeface="Source Code Pro"/>
              </a:rPr>
              <a:t>&lt;-</a:t>
            </a:r>
            <a:r>
              <a:rPr lang="en-GB" sz="8000" dirty="0"/>
              <a:t> c(22/7, .99, 3)</a:t>
            </a:r>
          </a:p>
          <a:p>
            <a:pPr algn="l">
              <a:lnSpc>
                <a:spcPct val="110000"/>
              </a:lnSpc>
              <a:defRPr sz="9900">
                <a:latin typeface="Helvetica"/>
                <a:ea typeface="Helvetica"/>
                <a:cs typeface="Helvetica"/>
                <a:sym typeface="Helvetica"/>
              </a:defRPr>
            </a:pPr>
            <a:endParaRPr lang="en-GB" sz="8000" b="1" dirty="0">
              <a:solidFill>
                <a:schemeClr val="accent6"/>
              </a:solidFill>
            </a:endParaRPr>
          </a:p>
          <a:p>
            <a:pPr algn="l">
              <a:lnSpc>
                <a:spcPct val="110000"/>
              </a:lnSpc>
              <a:defRPr sz="9900">
                <a:latin typeface="Helvetica"/>
                <a:ea typeface="Helvetica"/>
                <a:cs typeface="Helvetica"/>
                <a:sym typeface="Helvetica"/>
              </a:defRPr>
            </a:pPr>
            <a:r>
              <a:rPr lang="en-GB" sz="8000" b="1" dirty="0">
                <a:solidFill>
                  <a:schemeClr val="accent6"/>
                </a:solidFill>
              </a:rPr>
              <a:t>Functions:</a:t>
            </a:r>
            <a:r>
              <a:rPr lang="en-GB" sz="8000" dirty="0">
                <a:solidFill>
                  <a:schemeClr val="accent6"/>
                </a:solidFill>
              </a:rPr>
              <a:t> </a:t>
            </a:r>
            <a:r>
              <a:rPr lang="en-GB" sz="8000" dirty="0">
                <a:solidFill>
                  <a:schemeClr val="tx1"/>
                </a:solidFill>
              </a:rPr>
              <a:t>round(</a:t>
            </a:r>
            <a:r>
              <a:rPr lang="en-GB" sz="8000" dirty="0" err="1"/>
              <a:t>some_nums</a:t>
            </a:r>
            <a:r>
              <a:rPr lang="en-GB" sz="8000" dirty="0"/>
              <a:t>, digits = 1)</a:t>
            </a:r>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lang="en-GB" sz="8000" dirty="0"/>
          </a:p>
          <a:p>
            <a:pPr algn="l">
              <a:lnSpc>
                <a:spcPct val="110000"/>
              </a:lnSpc>
              <a:defRPr sz="9900">
                <a:latin typeface="Helvetica"/>
                <a:ea typeface="Helvetica"/>
                <a:cs typeface="Helvetica"/>
                <a:sym typeface="Helvetica"/>
              </a:defRPr>
            </a:pPr>
            <a:endParaRPr dirty="0"/>
          </a:p>
        </p:txBody>
      </p:sp>
      <p:sp>
        <p:nvSpPr>
          <p:cNvPr id="8" name="Shape 542">
            <a:extLst>
              <a:ext uri="{FF2B5EF4-FFF2-40B4-BE49-F238E27FC236}">
                <a16:creationId xmlns:a16="http://schemas.microsoft.com/office/drawing/2014/main" id="{1165B51F-C1FA-4744-92CD-9A4E1287AF82}"/>
              </a:ext>
            </a:extLst>
          </p:cNvPr>
          <p:cNvSpPr/>
          <p:nvPr/>
        </p:nvSpPr>
        <p:spPr>
          <a:xfrm>
            <a:off x="5237018" y="10125548"/>
            <a:ext cx="3491346" cy="16106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553" y="3529"/>
                </a:lnTo>
                <a:lnTo>
                  <a:pt x="941" y="3529"/>
                </a:lnTo>
                <a:cubicBezTo>
                  <a:pt x="421" y="3529"/>
                  <a:pt x="0" y="4033"/>
                  <a:pt x="0" y="4655"/>
                </a:cubicBezTo>
                <a:lnTo>
                  <a:pt x="0" y="20472"/>
                </a:lnTo>
                <a:cubicBezTo>
                  <a:pt x="0" y="21094"/>
                  <a:pt x="421" y="21600"/>
                  <a:pt x="941" y="21600"/>
                </a:cubicBezTo>
                <a:lnTo>
                  <a:pt x="18959" y="21600"/>
                </a:lnTo>
                <a:cubicBezTo>
                  <a:pt x="19479" y="21600"/>
                  <a:pt x="19900" y="21094"/>
                  <a:pt x="19900" y="20472"/>
                </a:cubicBezTo>
                <a:lnTo>
                  <a:pt x="19900" y="4935"/>
                </a:lnTo>
                <a:lnTo>
                  <a:pt x="21600"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 name </a:t>
            </a:r>
            <a:br>
              <a:rPr lang="en-US" sz="3000" dirty="0"/>
            </a:br>
            <a:r>
              <a:rPr sz="3000" dirty="0"/>
              <a:t>without quotes</a:t>
            </a:r>
          </a:p>
        </p:txBody>
      </p:sp>
      <p:sp>
        <p:nvSpPr>
          <p:cNvPr id="10" name="Shape 529">
            <a:extLst>
              <a:ext uri="{FF2B5EF4-FFF2-40B4-BE49-F238E27FC236}">
                <a16:creationId xmlns:a16="http://schemas.microsoft.com/office/drawing/2014/main" id="{8714E6CC-A826-4AF1-BDB3-4C92952D29C4}"/>
              </a:ext>
            </a:extLst>
          </p:cNvPr>
          <p:cNvSpPr/>
          <p:nvPr/>
        </p:nvSpPr>
        <p:spPr>
          <a:xfrm>
            <a:off x="8728364" y="10125549"/>
            <a:ext cx="4995833" cy="1610696"/>
          </a:xfrm>
          <a:custGeom>
            <a:avLst/>
            <a:gdLst/>
            <a:ahLst/>
            <a:cxnLst>
              <a:cxn ang="0">
                <a:pos x="wd2" y="hd2"/>
              </a:cxn>
              <a:cxn ang="5400000">
                <a:pos x="wd2" y="hd2"/>
              </a:cxn>
              <a:cxn ang="10800000">
                <a:pos x="wd2" y="hd2"/>
              </a:cxn>
              <a:cxn ang="16200000">
                <a:pos x="wd2" y="hd2"/>
              </a:cxn>
            </a:cxnLst>
            <a:rect l="0" t="0" r="r" b="b"/>
            <a:pathLst>
              <a:path w="21600" h="21600"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a:defRPr sz="6500" b="1">
                <a:solidFill>
                  <a:srgbClr val="FFFFFF"/>
                </a:solidFill>
                <a:latin typeface="Helvetica"/>
                <a:ea typeface="Helvetica"/>
                <a:cs typeface="Helvetica"/>
                <a:sym typeface="Helvetica"/>
              </a:defRPr>
            </a:pPr>
            <a:r>
              <a:rPr sz="3000" dirty="0"/>
              <a:t>followed by </a:t>
            </a:r>
            <a:r>
              <a:rPr lang="en-US" sz="3000" dirty="0"/>
              <a:t>() to</a:t>
            </a:r>
            <a:br>
              <a:rPr lang="en-US" sz="3000" dirty="0"/>
            </a:br>
            <a:r>
              <a:rPr lang="en-US" sz="3000" dirty="0"/>
              <a:t>run the function</a:t>
            </a:r>
            <a:endParaRPr sz="3000" dirty="0"/>
          </a:p>
        </p:txBody>
      </p:sp>
      <p:sp>
        <p:nvSpPr>
          <p:cNvPr id="11" name="Shape 540">
            <a:extLst>
              <a:ext uri="{FF2B5EF4-FFF2-40B4-BE49-F238E27FC236}">
                <a16:creationId xmlns:a16="http://schemas.microsoft.com/office/drawing/2014/main" id="{2E5F3499-7F0C-45D1-B7C0-EAF8BFCE3D3F}"/>
              </a:ext>
            </a:extLst>
          </p:cNvPr>
          <p:cNvSpPr/>
          <p:nvPr/>
        </p:nvSpPr>
        <p:spPr>
          <a:xfrm>
            <a:off x="14615481" y="10058360"/>
            <a:ext cx="6789792" cy="1677883"/>
          </a:xfrm>
          <a:custGeom>
            <a:avLst/>
            <a:gdLst>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2807 w 21600"/>
              <a:gd name="connsiteY10" fmla="*/ 3837 h 21600"/>
              <a:gd name="connsiteX11" fmla="*/ 2115 w 21600"/>
              <a:gd name="connsiteY11" fmla="*/ 3789 h 21600"/>
              <a:gd name="connsiteX12" fmla="*/ 1586 w 21600"/>
              <a:gd name="connsiteY12"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438 w 21600"/>
              <a:gd name="connsiteY10" fmla="*/ 3576 h 21600"/>
              <a:gd name="connsiteX11" fmla="*/ 12807 w 21600"/>
              <a:gd name="connsiteY11" fmla="*/ 3837 h 21600"/>
              <a:gd name="connsiteX12" fmla="*/ 2115 w 21600"/>
              <a:gd name="connsiteY12" fmla="*/ 3789 h 21600"/>
              <a:gd name="connsiteX13" fmla="*/ 1586 w 21600"/>
              <a:gd name="connsiteY13" fmla="*/ 0 h 21600"/>
              <a:gd name="connsiteX0" fmla="*/ 1586 w 21600"/>
              <a:gd name="connsiteY0" fmla="*/ 0 h 21600"/>
              <a:gd name="connsiteX1" fmla="*/ 1057 w 21600"/>
              <a:gd name="connsiteY1" fmla="*/ 3789 h 21600"/>
              <a:gd name="connsiteX2" fmla="*/ 635 w 21600"/>
              <a:gd name="connsiteY2" fmla="*/ 3789 h 21600"/>
              <a:gd name="connsiteX3" fmla="*/ 0 w 21600"/>
              <a:gd name="connsiteY3" fmla="*/ 4886 h 21600"/>
              <a:gd name="connsiteX4" fmla="*/ 0 w 21600"/>
              <a:gd name="connsiteY4" fmla="*/ 20503 h 21600"/>
              <a:gd name="connsiteX5" fmla="*/ 635 w 21600"/>
              <a:gd name="connsiteY5" fmla="*/ 21600 h 21600"/>
              <a:gd name="connsiteX6" fmla="*/ 20965 w 21600"/>
              <a:gd name="connsiteY6" fmla="*/ 21600 h 21600"/>
              <a:gd name="connsiteX7" fmla="*/ 21600 w 21600"/>
              <a:gd name="connsiteY7" fmla="*/ 20503 h 21600"/>
              <a:gd name="connsiteX8" fmla="*/ 21600 w 21600"/>
              <a:gd name="connsiteY8" fmla="*/ 4886 h 21600"/>
              <a:gd name="connsiteX9" fmla="*/ 20965 w 21600"/>
              <a:gd name="connsiteY9" fmla="*/ 3789 h 21600"/>
              <a:gd name="connsiteX10" fmla="*/ 13992 w 21600"/>
              <a:gd name="connsiteY10" fmla="*/ 3771 h 21600"/>
              <a:gd name="connsiteX11" fmla="*/ 13438 w 21600"/>
              <a:gd name="connsiteY11" fmla="*/ 3576 h 21600"/>
              <a:gd name="connsiteX12" fmla="*/ 12807 w 21600"/>
              <a:gd name="connsiteY12" fmla="*/ 3837 h 21600"/>
              <a:gd name="connsiteX13" fmla="*/ 2115 w 21600"/>
              <a:gd name="connsiteY13" fmla="*/ 3789 h 21600"/>
              <a:gd name="connsiteX14" fmla="*/ 1586 w 21600"/>
              <a:gd name="connsiteY14" fmla="*/ 0 h 21600"/>
              <a:gd name="connsiteX0" fmla="*/ 1586 w 21600"/>
              <a:gd name="connsiteY0" fmla="*/ 901 h 22501"/>
              <a:gd name="connsiteX1" fmla="*/ 1057 w 21600"/>
              <a:gd name="connsiteY1" fmla="*/ 4690 h 22501"/>
              <a:gd name="connsiteX2" fmla="*/ 635 w 21600"/>
              <a:gd name="connsiteY2" fmla="*/ 4690 h 22501"/>
              <a:gd name="connsiteX3" fmla="*/ 0 w 21600"/>
              <a:gd name="connsiteY3" fmla="*/ 5787 h 22501"/>
              <a:gd name="connsiteX4" fmla="*/ 0 w 21600"/>
              <a:gd name="connsiteY4" fmla="*/ 21404 h 22501"/>
              <a:gd name="connsiteX5" fmla="*/ 635 w 21600"/>
              <a:gd name="connsiteY5" fmla="*/ 22501 h 22501"/>
              <a:gd name="connsiteX6" fmla="*/ 20965 w 21600"/>
              <a:gd name="connsiteY6" fmla="*/ 22501 h 22501"/>
              <a:gd name="connsiteX7" fmla="*/ 21600 w 21600"/>
              <a:gd name="connsiteY7" fmla="*/ 21404 h 22501"/>
              <a:gd name="connsiteX8" fmla="*/ 21600 w 21600"/>
              <a:gd name="connsiteY8" fmla="*/ 5787 h 22501"/>
              <a:gd name="connsiteX9" fmla="*/ 20965 w 21600"/>
              <a:gd name="connsiteY9" fmla="*/ 4690 h 22501"/>
              <a:gd name="connsiteX10" fmla="*/ 13992 w 21600"/>
              <a:gd name="connsiteY10" fmla="*/ 4672 h 22501"/>
              <a:gd name="connsiteX11" fmla="*/ 13392 w 21600"/>
              <a:gd name="connsiteY11" fmla="*/ 0 h 22501"/>
              <a:gd name="connsiteX12" fmla="*/ 12807 w 21600"/>
              <a:gd name="connsiteY12" fmla="*/ 4738 h 22501"/>
              <a:gd name="connsiteX13" fmla="*/ 2115 w 21600"/>
              <a:gd name="connsiteY13" fmla="*/ 4690 h 22501"/>
              <a:gd name="connsiteX14" fmla="*/ 1586 w 21600"/>
              <a:gd name="connsiteY14" fmla="*/ 901 h 2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00" h="22501" extrusionOk="0">
                <a:moveTo>
                  <a:pt x="1586" y="901"/>
                </a:moveTo>
                <a:cubicBezTo>
                  <a:pt x="1410" y="2164"/>
                  <a:pt x="1233" y="3427"/>
                  <a:pt x="1057" y="4690"/>
                </a:cubicBezTo>
                <a:lnTo>
                  <a:pt x="635" y="4690"/>
                </a:lnTo>
                <a:cubicBezTo>
                  <a:pt x="284" y="4690"/>
                  <a:pt x="0" y="5181"/>
                  <a:pt x="0" y="5787"/>
                </a:cubicBezTo>
                <a:lnTo>
                  <a:pt x="0" y="21404"/>
                </a:lnTo>
                <a:cubicBezTo>
                  <a:pt x="0" y="22010"/>
                  <a:pt x="284" y="22501"/>
                  <a:pt x="635" y="22501"/>
                </a:cubicBezTo>
                <a:lnTo>
                  <a:pt x="20965" y="22501"/>
                </a:lnTo>
                <a:cubicBezTo>
                  <a:pt x="21316" y="22501"/>
                  <a:pt x="21600" y="22010"/>
                  <a:pt x="21600" y="21404"/>
                </a:cubicBezTo>
                <a:lnTo>
                  <a:pt x="21600" y="5787"/>
                </a:lnTo>
                <a:cubicBezTo>
                  <a:pt x="21600" y="5181"/>
                  <a:pt x="21316" y="4690"/>
                  <a:pt x="20965" y="4690"/>
                </a:cubicBezTo>
                <a:lnTo>
                  <a:pt x="13992" y="4672"/>
                </a:lnTo>
                <a:lnTo>
                  <a:pt x="13392" y="0"/>
                </a:lnTo>
                <a:lnTo>
                  <a:pt x="12807" y="4738"/>
                </a:lnTo>
                <a:lnTo>
                  <a:pt x="2115" y="4690"/>
                </a:lnTo>
                <a:cubicBezTo>
                  <a:pt x="1939" y="3427"/>
                  <a:pt x="1762" y="2164"/>
                  <a:pt x="1586" y="901"/>
                </a:cubicBezTo>
                <a:close/>
              </a:path>
            </a:pathLst>
          </a:custGeom>
          <a:solidFill>
            <a:srgbClr val="78AAD6"/>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252000" rIns="71437" bIns="71437" anchor="ctr"/>
          <a:lstStyle>
            <a:lvl1pPr>
              <a:lnSpc>
                <a:spcPct val="90000"/>
              </a:lnSpc>
              <a:defRPr sz="6200" b="1">
                <a:solidFill>
                  <a:srgbClr val="FFFFFF"/>
                </a:solidFill>
                <a:latin typeface="Helvetica"/>
                <a:ea typeface="Helvetica"/>
                <a:cs typeface="Helvetica"/>
                <a:sym typeface="Helvetica"/>
              </a:defRPr>
            </a:lvl1pPr>
          </a:lstStyle>
          <a:p>
            <a:r>
              <a:rPr sz="3000" dirty="0"/>
              <a:t>Arguments: values</a:t>
            </a:r>
            <a:r>
              <a:rPr lang="en-GB" sz="3000" dirty="0"/>
              <a:t> or</a:t>
            </a:r>
            <a:r>
              <a:rPr sz="3000" dirty="0"/>
              <a:t> objects</a:t>
            </a:r>
            <a:br>
              <a:rPr lang="en-GB" sz="3000" dirty="0"/>
            </a:br>
            <a:r>
              <a:rPr lang="en-US" sz="3000" dirty="0"/>
              <a:t>(named or ordered)</a:t>
            </a:r>
            <a:endParaRPr sz="3000" dirty="0"/>
          </a:p>
        </p:txBody>
      </p:sp>
    </p:spTree>
    <p:extLst>
      <p:ext uri="{BB962C8B-B14F-4D97-AF65-F5344CB8AC3E}">
        <p14:creationId xmlns:p14="http://schemas.microsoft.com/office/powerpoint/2010/main" val="28444838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0" grpId="0" animBg="1" advAuto="0"/>
      <p:bldP spid="1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545" name="Shape 54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46" name="Shape 546"/>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47" name="Shape 547"/>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8" name="Shape 548"/>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49" name="Shape 549"/>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0" name="Shape 550"/>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553" name="Shape 55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54" name="Shape 554"/>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5" name="Shape 555"/>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56" name="Shape 556"/>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7" name="Shape 557"/>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58" name="Shape 55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59" name="Shape 559"/>
          <p:cNvSpPr/>
          <p:nvPr/>
        </p:nvSpPr>
        <p:spPr>
          <a:xfrm>
            <a:off x="2868762" y="9402974"/>
            <a:ext cx="341654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60" name="Shape 56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xfrm>
            <a:off x="11922955" y="12684510"/>
            <a:ext cx="538090" cy="1016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11" name="Shape 1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12" name="Shape 112"/>
          <p:cNvSpPr txBox="1">
            <a:spLocks noGrp="1"/>
          </p:cNvSpPr>
          <p:nvPr>
            <p:ph type="body" idx="4294967295"/>
          </p:nvPr>
        </p:nvSpPr>
        <p:spPr>
          <a:xfrm>
            <a:off x="1445226" y="3482789"/>
            <a:ext cx="21493548" cy="7872395"/>
          </a:xfrm>
          <a:prstGeom prst="rect">
            <a:avLst/>
          </a:prstGeom>
        </p:spPr>
        <p:txBody>
          <a:bodyPr lIns="71437" tIns="71437" rIns="71437" bIns="71437">
            <a:normAutofit lnSpcReduction="10000"/>
          </a:bodyPr>
          <a:lstStyle/>
          <a:p>
            <a:pPr marL="0" indent="0" defTabSz="584200">
              <a:spcBef>
                <a:spcPts val="2400"/>
              </a:spcBef>
              <a:buSzTx/>
              <a:buNone/>
              <a:defRPr sz="6700">
                <a:solidFill>
                  <a:srgbClr val="005493"/>
                </a:solidFill>
              </a:defRPr>
            </a:pPr>
            <a:r>
              <a:rPr dirty="0"/>
              <a:t>Form groups of </a:t>
            </a:r>
            <a:r>
              <a:rPr lang="en-GB" dirty="0"/>
              <a:t>~</a:t>
            </a:r>
            <a:r>
              <a:rPr lang="en-US" dirty="0"/>
              <a:t>3</a:t>
            </a:r>
            <a:r>
              <a:rPr dirty="0"/>
              <a:t> people. Introduce yourself to your group members. Tell them:</a:t>
            </a:r>
          </a:p>
          <a:p>
            <a:pPr marL="1762276" indent="-990599" defTabSz="584200">
              <a:spcBef>
                <a:spcPts val="2400"/>
              </a:spcBef>
              <a:buSzPct val="100000"/>
              <a:buAutoNum type="arabicPeriod"/>
              <a:defRPr sz="6700">
                <a:solidFill>
                  <a:srgbClr val="005493"/>
                </a:solidFill>
              </a:defRPr>
            </a:pPr>
            <a:r>
              <a:rPr dirty="0"/>
              <a:t>Who you are</a:t>
            </a:r>
          </a:p>
          <a:p>
            <a:pPr marL="1762276" indent="-990599" defTabSz="584200">
              <a:spcBef>
                <a:spcPts val="2400"/>
              </a:spcBef>
              <a:buSzPct val="100000"/>
              <a:buAutoNum type="arabicPeriod"/>
              <a:defRPr sz="6700">
                <a:solidFill>
                  <a:srgbClr val="005493"/>
                </a:solidFill>
              </a:defRPr>
            </a:pPr>
            <a:r>
              <a:rPr dirty="0"/>
              <a:t>What you do with data</a:t>
            </a:r>
          </a:p>
          <a:p>
            <a:pPr marL="1762276" indent="-990599" defTabSz="584200">
              <a:spcBef>
                <a:spcPts val="2400"/>
              </a:spcBef>
              <a:buSzPct val="100000"/>
              <a:buAutoNum type="arabicPeriod"/>
              <a:defRPr sz="6700">
                <a:solidFill>
                  <a:srgbClr val="005493"/>
                </a:solidFill>
              </a:defRPr>
            </a:pPr>
            <a:r>
              <a:rPr lang="en-US" dirty="0"/>
              <a:t>What you want to get from this training</a:t>
            </a:r>
          </a:p>
          <a:p>
            <a:pPr marL="1762276" indent="-990599" defTabSz="584200">
              <a:spcBef>
                <a:spcPts val="2400"/>
              </a:spcBef>
              <a:buSzPct val="100000"/>
              <a:buAutoNum type="arabicPeriod"/>
              <a:defRPr sz="6700">
                <a:solidFill>
                  <a:srgbClr val="005493"/>
                </a:solidFill>
              </a:defRPr>
            </a:pPr>
            <a:r>
              <a:rPr lang="en-US" dirty="0"/>
              <a:t>How you would describe </a:t>
            </a:r>
            <a:r>
              <a:rPr lang="en-US" i="1" dirty="0"/>
              <a:t>data analysis as a household task? </a:t>
            </a:r>
            <a:r>
              <a:rPr lang="en-US" dirty="0"/>
              <a:t>What is it like for you?</a:t>
            </a:r>
          </a:p>
        </p:txBody>
      </p:sp>
      <p:sp>
        <p:nvSpPr>
          <p:cNvPr id="6" name="Rectangle 5">
            <a:extLst>
              <a:ext uri="{FF2B5EF4-FFF2-40B4-BE49-F238E27FC236}">
                <a16:creationId xmlns:a16="http://schemas.microsoft.com/office/drawing/2014/main" id="{42D65471-BD49-452A-A21F-AB305D1C6F8A}"/>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04:00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563" name="Shape 56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64" name="Shape 564"/>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5" name="Shape 565"/>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66" name="Shape 566"/>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7" name="Shape 567"/>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68" name="Shape 56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69" name="Shape 569"/>
          <p:cNvSpPr/>
          <p:nvPr/>
        </p:nvSpPr>
        <p:spPr>
          <a:xfrm>
            <a:off x="2868762" y="9402974"/>
            <a:ext cx="341654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70" name="Shape 570"/>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71" name="Shape 571"/>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72" name="Shape 572"/>
          <p:cNvSpPr/>
          <p:nvPr/>
        </p:nvSpPr>
        <p:spPr>
          <a:xfrm>
            <a:off x="9053812" y="9496569"/>
            <a:ext cx="6276376"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575" name="Shape 57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76" name="Shape 576"/>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7" name="Shape 577"/>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"1"</a:t>
            </a:r>
          </a:p>
        </p:txBody>
      </p:sp>
      <p:sp>
        <p:nvSpPr>
          <p:cNvPr id="578" name="Shape 578"/>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79" name="Shape 579"/>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one</a:t>
            </a:r>
          </a:p>
        </p:txBody>
      </p:sp>
      <p:sp>
        <p:nvSpPr>
          <p:cNvPr id="580" name="Shape 580"/>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1" name="Shape 581"/>
          <p:cNvSpPr/>
          <p:nvPr/>
        </p:nvSpPr>
        <p:spPr>
          <a:xfrm>
            <a:off x="2868762" y="9402974"/>
            <a:ext cx="341654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number</a:t>
            </a:r>
          </a:p>
        </p:txBody>
      </p:sp>
      <p:sp>
        <p:nvSpPr>
          <p:cNvPr id="582" name="Shape 582"/>
          <p:cNvSpPr txBox="1">
            <a:spLocks noGrp="1"/>
          </p:cNvSpPr>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83" name="Shape 583"/>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4" name="Shape 584"/>
          <p:cNvSpPr/>
          <p:nvPr/>
        </p:nvSpPr>
        <p:spPr>
          <a:xfrm>
            <a:off x="9053812" y="9496569"/>
            <a:ext cx="6276376"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85000" lnSpcReduction="10000"/>
          </a:bodyPr>
          <a:lstStyle>
            <a:lvl1pPr algn="l" defTabSz="572516">
              <a:spcBef>
                <a:spcPts val="2300"/>
              </a:spcBef>
              <a:defRPr sz="7350" b="1">
                <a:solidFill>
                  <a:srgbClr val="005493"/>
                </a:solidFill>
                <a:latin typeface="Helvetica"/>
                <a:ea typeface="Helvetica"/>
                <a:cs typeface="Helvetica"/>
                <a:sym typeface="Helvetica"/>
              </a:defRPr>
            </a:lvl1pPr>
          </a:lstStyle>
          <a:p>
            <a:r>
              <a:t>words (strings)</a:t>
            </a:r>
          </a:p>
        </p:txBody>
      </p:sp>
      <p:sp>
        <p:nvSpPr>
          <p:cNvPr id="585" name="Shape 585"/>
          <p:cNvSpPr/>
          <p:nvPr/>
        </p:nvSpPr>
        <p:spPr>
          <a:xfrm>
            <a:off x="18082080" y="9431215"/>
            <a:ext cx="2250709"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586" name="Shape 586"/>
          <p:cNvSpPr/>
          <p:nvPr/>
        </p:nvSpPr>
        <p:spPr>
          <a:xfrm>
            <a:off x="17809334" y="9444656"/>
            <a:ext cx="2796199"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object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
        <p:nvSpPr>
          <p:cNvPr id="589" name="Shape 589"/>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0" name="Shape 590"/>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Which of these will work? </a:t>
            </a:r>
            <a:br>
              <a:rPr lang="en-US" dirty="0"/>
            </a:br>
            <a:r>
              <a:rPr dirty="0"/>
              <a:t>Suppose </a:t>
            </a:r>
            <a:r>
              <a:rPr b="1" dirty="0"/>
              <a:t>one &lt;- 1</a:t>
            </a:r>
            <a:endParaRPr dirty="0"/>
          </a:p>
        </p:txBody>
      </p:sp>
      <p:sp>
        <p:nvSpPr>
          <p:cNvPr id="591" name="Shape 591"/>
          <p:cNvSpPr/>
          <p:nvPr/>
        </p:nvSpPr>
        <p:spPr>
          <a:xfrm>
            <a:off x="3282971" y="6733954"/>
            <a:ext cx="2734015" cy="3541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2" name="Shape 592"/>
          <p:cNvSpPr/>
          <p:nvPr/>
        </p:nvSpPr>
        <p:spPr>
          <a:xfrm>
            <a:off x="6913695" y="7726820"/>
            <a:ext cx="3484706"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593" name="Shape 593"/>
          <p:cNvSpPr/>
          <p:nvPr/>
        </p:nvSpPr>
        <p:spPr>
          <a:xfrm>
            <a:off x="11440998" y="7740103"/>
            <a:ext cx="452601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594" name="Shape 594"/>
          <p:cNvSpPr/>
          <p:nvPr/>
        </p:nvSpPr>
        <p:spPr>
          <a:xfrm>
            <a:off x="16863724" y="7740103"/>
            <a:ext cx="400409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597" name="Shape 597"/>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Warm Up</a:t>
            </a:r>
          </a:p>
        </p:txBody>
      </p:sp>
      <p:sp>
        <p:nvSpPr>
          <p:cNvPr id="598" name="Shape 598"/>
          <p:cNvSpPr txBox="1">
            <a:spLocks noGrp="1"/>
          </p:cNvSpPr>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will work? Suppose </a:t>
            </a:r>
            <a:r>
              <a:rPr b="1"/>
              <a:t>one &lt;- 1</a:t>
            </a:r>
            <a:r>
              <a:t>.</a:t>
            </a:r>
          </a:p>
        </p:txBody>
      </p:sp>
      <p:sp>
        <p:nvSpPr>
          <p:cNvPr id="599" name="Shape 599"/>
          <p:cNvSpPr/>
          <p:nvPr/>
        </p:nvSpPr>
        <p:spPr>
          <a:xfrm>
            <a:off x="3282971" y="6733954"/>
            <a:ext cx="2734015" cy="3541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rPr dirty="0"/>
              <a:t>log(1)</a:t>
            </a:r>
          </a:p>
        </p:txBody>
      </p:sp>
      <p:sp>
        <p:nvSpPr>
          <p:cNvPr id="600" name="Shape 600"/>
          <p:cNvSpPr/>
          <p:nvPr/>
        </p:nvSpPr>
        <p:spPr>
          <a:xfrm>
            <a:off x="6913695" y="7726820"/>
            <a:ext cx="3484706" cy="155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log("1")</a:t>
            </a:r>
          </a:p>
        </p:txBody>
      </p:sp>
      <p:sp>
        <p:nvSpPr>
          <p:cNvPr id="601" name="Shape 601"/>
          <p:cNvSpPr/>
          <p:nvPr/>
        </p:nvSpPr>
        <p:spPr>
          <a:xfrm>
            <a:off x="11440998" y="7740103"/>
            <a:ext cx="4526017"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2" name="Shape 602"/>
          <p:cNvSpPr/>
          <p:nvPr/>
        </p:nvSpPr>
        <p:spPr>
          <a:xfrm>
            <a:off x="16863724" y="7740103"/>
            <a:ext cx="4004095" cy="1529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spcBef>
                <a:spcPts val="2400"/>
              </a:spcBef>
              <a:defRPr sz="7500" b="1">
                <a:solidFill>
                  <a:srgbClr val="005493"/>
                </a:solidFill>
                <a:latin typeface="Helvetica"/>
                <a:ea typeface="Helvetica"/>
                <a:cs typeface="Helvetica"/>
                <a:sym typeface="Helvetica"/>
              </a:defRPr>
            </a:lvl1pPr>
          </a:lstStyle>
          <a:p>
            <a:r>
              <a:t>log(one)</a:t>
            </a:r>
          </a:p>
        </p:txBody>
      </p:sp>
      <p:sp>
        <p:nvSpPr>
          <p:cNvPr id="603" name="Shape 603"/>
          <p:cNvSpPr/>
          <p:nvPr/>
        </p:nvSpPr>
        <p:spPr>
          <a:xfrm>
            <a:off x="3114262" y="9410375"/>
            <a:ext cx="2902724" cy="0"/>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04" name="Shape 604"/>
          <p:cNvSpPr/>
          <p:nvPr/>
        </p:nvSpPr>
        <p:spPr>
          <a:xfrm>
            <a:off x="16979459" y="9410374"/>
            <a:ext cx="3484707" cy="1"/>
          </a:xfrm>
          <a:prstGeom prst="line">
            <a:avLst/>
          </a:prstGeom>
          <a:ln w="139700">
            <a:solidFill>
              <a:srgbClr val="22528F"/>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06" name="Shape 606"/>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Markdown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611" name="Shape 611"/>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612" name="Shape 612"/>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Go to </a:t>
            </a:r>
            <a:r>
              <a:rPr b="1" dirty="0"/>
              <a:t>01-Introduction</a:t>
            </a:r>
            <a:r>
              <a:rPr dirty="0"/>
              <a:t>. </a:t>
            </a:r>
          </a:p>
          <a:p>
            <a:pPr marL="0" indent="0" defTabSz="584200">
              <a:spcBef>
                <a:spcPts val="2400"/>
              </a:spcBef>
              <a:buSzTx/>
              <a:buNone/>
              <a:defRPr sz="6700">
                <a:solidFill>
                  <a:srgbClr val="005493"/>
                </a:solidFill>
              </a:defRPr>
            </a:pPr>
            <a:r>
              <a:rPr dirty="0"/>
              <a:t>Open </a:t>
            </a:r>
            <a:r>
              <a:rPr b="1" dirty="0"/>
              <a:t>01-RMarkdown-Exercises.Rmd</a:t>
            </a:r>
            <a:r>
              <a:rPr dirty="0"/>
              <a:t>. </a:t>
            </a:r>
            <a:br>
              <a:rPr lang="en-US" dirty="0"/>
            </a:br>
            <a:r>
              <a:rPr dirty="0"/>
              <a:t>Read through the file and do everything it tells you to do.</a:t>
            </a:r>
          </a:p>
        </p:txBody>
      </p:sp>
      <p:sp>
        <p:nvSpPr>
          <p:cNvPr id="6" name="Rectangle 5">
            <a:extLst>
              <a:ext uri="{FF2B5EF4-FFF2-40B4-BE49-F238E27FC236}">
                <a16:creationId xmlns:a16="http://schemas.microsoft.com/office/drawing/2014/main" id="{BF540BD3-B6BC-4378-B165-174AB5A8374F}"/>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05:00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616" name="Shape 616"/>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a:latin typeface="Helvetica"/>
                <a:ea typeface="Helvetica"/>
                <a:cs typeface="Helvetica"/>
                <a:sym typeface="Helvetica"/>
              </a:defRPr>
            </a:lvl1pPr>
          </a:lstStyle>
          <a:p>
            <a:r>
              <a:t>R Markdown</a:t>
            </a:r>
          </a:p>
        </p:txBody>
      </p:sp>
      <p:sp>
        <p:nvSpPr>
          <p:cNvPr id="617" name="Shape 617"/>
          <p:cNvSpPr txBox="1"/>
          <p:nvPr/>
        </p:nvSpPr>
        <p:spPr>
          <a:xfrm>
            <a:off x="3199300" y="2425100"/>
            <a:ext cx="18020166" cy="1882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a:defRPr sz="6000">
                <a:latin typeface="Helvetica"/>
                <a:ea typeface="Helvetica"/>
                <a:cs typeface="Helvetica"/>
                <a:sym typeface="Helvetica"/>
              </a:defRPr>
            </a:lvl1pPr>
          </a:lstStyle>
          <a:p>
            <a:r>
              <a:rPr dirty="0"/>
              <a:t>An authoring format for Data Science.</a:t>
            </a:r>
            <a:endParaRPr lang="en-US" dirty="0"/>
          </a:p>
          <a:p>
            <a:r>
              <a:rPr lang="en-GB" dirty="0">
                <a:solidFill>
                  <a:schemeClr val="accent6"/>
                </a:solidFill>
              </a:rPr>
              <a:t>Code, output and interpretation in one place.</a:t>
            </a:r>
            <a:endParaRPr dirty="0">
              <a:solidFill>
                <a:schemeClr val="accent6"/>
              </a:solidFill>
            </a:endParaRPr>
          </a:p>
        </p:txBody>
      </p:sp>
      <p:grpSp>
        <p:nvGrpSpPr>
          <p:cNvPr id="620" name="Group 620"/>
          <p:cNvGrpSpPr/>
          <p:nvPr/>
        </p:nvGrpSpPr>
        <p:grpSpPr>
          <a:xfrm>
            <a:off x="4815743" y="5324011"/>
            <a:ext cx="9359901" cy="6263647"/>
            <a:chOff x="0" y="0"/>
            <a:chExt cx="9359900" cy="6263645"/>
          </a:xfrm>
        </p:grpSpPr>
        <p:pic>
          <p:nvPicPr>
            <p:cNvPr id="618" name="Screen Shot 2017-07-05 at 2.55.19 PM.png"/>
            <p:cNvPicPr>
              <a:picLocks noChangeAspect="1"/>
            </p:cNvPicPr>
            <p:nvPr/>
          </p:nvPicPr>
          <p:blipFill>
            <a:blip r:embed="rId3"/>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619" name="Screen Shot 2017-07-05 at 3.09.22 PM.png"/>
            <p:cNvPicPr>
              <a:picLocks noChangeAspect="1"/>
            </p:cNvPicPr>
            <p:nvPr/>
          </p:nvPicPr>
          <p:blipFill>
            <a:blip r:embed="rId4"/>
            <a:srcRect l="6416" t="29269" r="47324" b="63975"/>
            <a:stretch>
              <a:fillRect/>
            </a:stretch>
          </p:blipFill>
          <p:spPr>
            <a:xfrm>
              <a:off x="100557" y="853164"/>
              <a:ext cx="4860054" cy="595100"/>
            </a:xfrm>
            <a:prstGeom prst="rect">
              <a:avLst/>
            </a:prstGeom>
            <a:ln w="12700" cap="flat">
              <a:noFill/>
              <a:miter lim="400000"/>
            </a:ln>
            <a:effectLst/>
          </p:spPr>
        </p:pic>
      </p:grpSp>
      <p:grpSp>
        <p:nvGrpSpPr>
          <p:cNvPr id="623" name="Group 623"/>
          <p:cNvGrpSpPr/>
          <p:nvPr/>
        </p:nvGrpSpPr>
        <p:grpSpPr>
          <a:xfrm>
            <a:off x="4913235" y="6175181"/>
            <a:ext cx="4866237" cy="4903633"/>
            <a:chOff x="0" y="0"/>
            <a:chExt cx="4866236" cy="4903632"/>
          </a:xfrm>
        </p:grpSpPr>
        <p:pic>
          <p:nvPicPr>
            <p:cNvPr id="621" name="Screen Shot 2017-07-05 at 2.55.19 PM.png"/>
            <p:cNvPicPr>
              <a:picLocks noChangeAspect="1"/>
            </p:cNvPicPr>
            <p:nvPr/>
          </p:nvPicPr>
          <p:blipFill>
            <a:blip r:embed="rId3"/>
            <a:srcRect l="6427" t="29423" r="47348" b="15049"/>
            <a:stretch>
              <a:fillRect/>
            </a:stretch>
          </p:blipFill>
          <p:spPr>
            <a:xfrm>
              <a:off x="0" y="3559"/>
              <a:ext cx="4864590" cy="4900074"/>
            </a:xfrm>
            <a:prstGeom prst="rect">
              <a:avLst/>
            </a:prstGeom>
            <a:ln w="12700" cap="flat">
              <a:noFill/>
              <a:miter lim="400000"/>
            </a:ln>
            <a:effectLst/>
          </p:spPr>
        </p:pic>
        <p:pic>
          <p:nvPicPr>
            <p:cNvPr id="622" name="Screen Shot 2017-07-05 at 3.09.22 PM.png"/>
            <p:cNvPicPr>
              <a:picLocks noChangeAspect="1"/>
            </p:cNvPicPr>
            <p:nvPr/>
          </p:nvPicPr>
          <p:blipFill>
            <a:blip r:embed="rId4"/>
            <a:srcRect l="6416" t="29269" r="47324" b="63975"/>
            <a:stretch>
              <a:fillRect/>
            </a:stretch>
          </p:blipFill>
          <p:spPr>
            <a:xfrm>
              <a:off x="6183" y="0"/>
              <a:ext cx="4860054" cy="595099"/>
            </a:xfrm>
            <a:prstGeom prst="rect">
              <a:avLst/>
            </a:prstGeom>
            <a:ln w="12700" cap="flat">
              <a:noFill/>
              <a:miter lim="400000"/>
            </a:ln>
            <a:effectLst/>
          </p:spPr>
        </p:pic>
      </p:grpSp>
      <p:sp>
        <p:nvSpPr>
          <p:cNvPr id="624" name="Shape 624"/>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3800" b="1">
                <a:solidFill>
                  <a:srgbClr val="FFFFFF"/>
                </a:solidFill>
                <a:latin typeface="Helvetica"/>
                <a:ea typeface="Helvetica"/>
                <a:cs typeface="Helvetica"/>
                <a:sym typeface="Helvetica"/>
              </a:defRPr>
            </a:lvl1pPr>
          </a:lstStyle>
          <a:p>
            <a:r>
              <a:t>Click on .Rmd file to open notebook</a:t>
            </a:r>
          </a:p>
        </p:txBody>
      </p:sp>
      <p:grpSp>
        <p:nvGrpSpPr>
          <p:cNvPr id="630" name="Group 630"/>
          <p:cNvGrpSpPr/>
          <p:nvPr/>
        </p:nvGrpSpPr>
        <p:grpSpPr>
          <a:xfrm>
            <a:off x="7292199" y="4420475"/>
            <a:ext cx="7994547" cy="8055433"/>
            <a:chOff x="0" y="0"/>
            <a:chExt cx="7994546" cy="8055432"/>
          </a:xfrm>
        </p:grpSpPr>
        <p:pic>
          <p:nvPicPr>
            <p:cNvPr id="625" name="Screen Shot 2017-07-05 at 3.09.22 PM.png"/>
            <p:cNvPicPr>
              <a:picLocks noChangeAspect="1"/>
            </p:cNvPicPr>
            <p:nvPr/>
          </p:nvPicPr>
          <p:blipFill>
            <a:blip r:embed="rId4"/>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628" name="Group 628"/>
            <p:cNvGrpSpPr/>
            <p:nvPr/>
          </p:nvGrpSpPr>
          <p:grpSpPr>
            <a:xfrm>
              <a:off x="7235466" y="3524365"/>
              <a:ext cx="441742" cy="251445"/>
              <a:chOff x="0" y="0"/>
              <a:chExt cx="441740" cy="251444"/>
            </a:xfrm>
          </p:grpSpPr>
          <p:sp>
            <p:nvSpPr>
              <p:cNvPr id="626" name="Shape 626"/>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27" name="Shape 627"/>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29" name="Shape 629"/>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1" name="Shape 631"/>
          <p:cNvSpPr/>
          <p:nvPr/>
        </p:nvSpPr>
        <p:spPr>
          <a:xfrm>
            <a:off x="12384659" y="5228599"/>
            <a:ext cx="4436491" cy="2745835"/>
          </a:xfrm>
          <a:custGeom>
            <a:avLst/>
            <a:gdLst/>
            <a:ahLst/>
            <a:cxnLst>
              <a:cxn ang="0">
                <a:pos x="wd2" y="hd2"/>
              </a:cxn>
              <a:cxn ang="5400000">
                <a:pos x="wd2" y="hd2"/>
              </a:cxn>
              <a:cxn ang="10800000">
                <a:pos x="wd2" y="hd2"/>
              </a:cxn>
              <a:cxn ang="16200000">
                <a:pos x="wd2" y="hd2"/>
              </a:cxn>
            </a:cxnLst>
            <a:rect l="0" t="0" r="r" b="b"/>
            <a:pathLst>
              <a:path w="21600" h="21600" extrusionOk="0">
                <a:moveTo>
                  <a:pt x="10086" y="0"/>
                </a:moveTo>
                <a:cubicBezTo>
                  <a:pt x="9771" y="0"/>
                  <a:pt x="9515" y="628"/>
                  <a:pt x="9515" y="1403"/>
                </a:cubicBezTo>
                <a:lnTo>
                  <a:pt x="9515" y="12275"/>
                </a:lnTo>
                <a:lnTo>
                  <a:pt x="0" y="21600"/>
                </a:lnTo>
                <a:lnTo>
                  <a:pt x="9966" y="14413"/>
                </a:lnTo>
                <a:cubicBezTo>
                  <a:pt x="10005" y="14433"/>
                  <a:pt x="10045" y="14445"/>
                  <a:pt x="10086" y="14445"/>
                </a:cubicBezTo>
                <a:lnTo>
                  <a:pt x="21029" y="14445"/>
                </a:lnTo>
                <a:cubicBezTo>
                  <a:pt x="21344" y="14445"/>
                  <a:pt x="21600" y="13817"/>
                  <a:pt x="21600" y="13042"/>
                </a:cubicBezTo>
                <a:lnTo>
                  <a:pt x="21600" y="1403"/>
                </a:lnTo>
                <a:cubicBezTo>
                  <a:pt x="21600" y="628"/>
                  <a:pt x="21344" y="0"/>
                  <a:pt x="21029" y="0"/>
                </a:cubicBezTo>
                <a:lnTo>
                  <a:pt x="10086" y="0"/>
                </a:lnTo>
                <a:close/>
              </a:path>
            </a:pathLst>
          </a:custGeom>
          <a:solidFill>
            <a:srgbClr val="C0C0C0"/>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360000" rIns="324000" bIns="71437" anchor="t"/>
          <a:lstStyle>
            <a:lvl1pPr>
              <a:lnSpc>
                <a:spcPct val="80000"/>
              </a:lnSpc>
              <a:defRPr sz="4000" b="1">
                <a:solidFill>
                  <a:srgbClr val="FFFFFF"/>
                </a:solidFill>
                <a:latin typeface="Helvetica"/>
                <a:ea typeface="Helvetica"/>
                <a:cs typeface="Helvetica"/>
                <a:sym typeface="Helvetica"/>
              </a:defRPr>
            </a:lvl1pPr>
          </a:lstStyle>
          <a:p>
            <a:pPr algn="r"/>
            <a:r>
              <a:rPr sz="2600" dirty="0"/>
              <a:t>Code goes </a:t>
            </a:r>
            <a:br>
              <a:rPr lang="en-US" sz="2600" dirty="0"/>
            </a:br>
            <a:r>
              <a:rPr sz="2600" dirty="0"/>
              <a:t>in a chunk</a:t>
            </a:r>
            <a:r>
              <a:rPr lang="en-US" sz="2600" dirty="0"/>
              <a:t> </a:t>
            </a:r>
          </a:p>
          <a:p>
            <a:pPr algn="r"/>
            <a:r>
              <a:rPr lang="en-US" sz="2600" dirty="0">
                <a:solidFill>
                  <a:schemeClr val="accent5"/>
                </a:solidFill>
              </a:rPr>
              <a:t>(```{r} to ```)</a:t>
            </a:r>
            <a:endParaRPr sz="2600" dirty="0">
              <a:solidFill>
                <a:schemeClr val="accent5"/>
              </a:solidFill>
            </a:endParaRPr>
          </a:p>
        </p:txBody>
      </p:sp>
      <p:sp>
        <p:nvSpPr>
          <p:cNvPr id="632" name="Shape 632"/>
          <p:cNvSpPr/>
          <p:nvPr/>
        </p:nvSpPr>
        <p:spPr>
          <a:xfrm>
            <a:off x="15166746" y="7678142"/>
            <a:ext cx="3483197" cy="1388044"/>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Click to run code </a:t>
            </a:r>
            <a:br>
              <a:rPr lang="en-US" sz="2600" dirty="0"/>
            </a:br>
            <a:r>
              <a:rPr sz="2600" dirty="0"/>
              <a:t>in chunk</a:t>
            </a:r>
          </a:p>
        </p:txBody>
      </p:sp>
      <p:grpSp>
        <p:nvGrpSpPr>
          <p:cNvPr id="635" name="Group 635"/>
          <p:cNvGrpSpPr/>
          <p:nvPr/>
        </p:nvGrpSpPr>
        <p:grpSpPr>
          <a:xfrm>
            <a:off x="4914303" y="4404779"/>
            <a:ext cx="2386759" cy="8098451"/>
            <a:chOff x="0" y="0"/>
            <a:chExt cx="2386757" cy="8098449"/>
          </a:xfrm>
        </p:grpSpPr>
        <p:sp>
          <p:nvSpPr>
            <p:cNvPr id="633" name="Shape 633"/>
            <p:cNvSpPr/>
            <p:nvPr/>
          </p:nvSpPr>
          <p:spPr>
            <a:xfrm>
              <a:off x="9752" y="0"/>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34" name="Shape 634"/>
            <p:cNvSpPr/>
            <p:nvPr/>
          </p:nvSpPr>
          <p:spPr>
            <a:xfrm>
              <a:off x="0" y="1771118"/>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636" name="Shape 636"/>
          <p:cNvSpPr/>
          <p:nvPr/>
        </p:nvSpPr>
        <p:spPr>
          <a:xfrm>
            <a:off x="14711140" y="9802489"/>
            <a:ext cx="3938803" cy="1105668"/>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sz="2600" dirty="0"/>
              <a:t>Code result</a:t>
            </a:r>
          </a:p>
        </p:txBody>
      </p:sp>
      <p:pic>
        <p:nvPicPr>
          <p:cNvPr id="1026" name="Picture 2" descr="Quarto">
            <a:extLst>
              <a:ext uri="{FF2B5EF4-FFF2-40B4-BE49-F238E27FC236}">
                <a16:creationId xmlns:a16="http://schemas.microsoft.com/office/drawing/2014/main" id="{BDFDC094-FABC-FBC9-7A18-DDD4271E3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86755" y="12663871"/>
            <a:ext cx="2857835" cy="687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993643C-E714-9746-5CF5-7A6282E58D4E}"/>
              </a:ext>
            </a:extLst>
          </p:cNvPr>
          <p:cNvSpPr txBox="1"/>
          <p:nvPr/>
        </p:nvSpPr>
        <p:spPr>
          <a:xfrm>
            <a:off x="20690192" y="12023863"/>
            <a:ext cx="3450959"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0" i="0" u="sng" strike="noStrike" cap="none" spc="0" normalizeH="0" baseline="0" dirty="0">
                <a:ln>
                  <a:noFill/>
                </a:ln>
                <a:solidFill>
                  <a:schemeClr val="accent5"/>
                </a:solidFill>
                <a:effectLst/>
                <a:uFillTx/>
                <a:latin typeface="Gill Sans"/>
                <a:ea typeface="Gill Sans"/>
                <a:cs typeface="Gill Sans"/>
                <a:sym typeface="Gill Sans"/>
              </a:rPr>
              <a:t>Very similar newer approach</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638" name="Shape 638"/>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r>
              <a:t>R Packages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643" name="Shape 643"/>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644" name="Shape 644"/>
          <p:cNvSpPr txBox="1">
            <a:spLocks noGrp="1"/>
          </p:cNvSpPr>
          <p:nvPr>
            <p:ph type="body" idx="4294967295"/>
          </p:nvPr>
        </p:nvSpPr>
        <p:spPr>
          <a:xfrm>
            <a:off x="1445226" y="3482790"/>
            <a:ext cx="21493548" cy="6750420"/>
          </a:xfrm>
          <a:prstGeom prst="rect">
            <a:avLst/>
          </a:prstGeom>
        </p:spPr>
        <p:txBody>
          <a:bodyPr lIns="71437" tIns="71437" rIns="71437" bIns="71437"/>
          <a:lstStyle>
            <a:lvl1pPr marL="0" indent="0" defTabSz="584200">
              <a:spcBef>
                <a:spcPts val="2400"/>
              </a:spcBef>
              <a:buSzTx/>
              <a:buNone/>
              <a:defRPr sz="6700">
                <a:solidFill>
                  <a:srgbClr val="005493"/>
                </a:solidFill>
              </a:defRPr>
            </a:lvl1pPr>
          </a:lstStyle>
          <a:p>
            <a:r>
              <a:rPr dirty="0"/>
              <a:t>(If you know) explain to your group what an R package is</a:t>
            </a:r>
            <a:r>
              <a:rPr lang="en-US" dirty="0"/>
              <a:t> and share an example of a package</a:t>
            </a:r>
            <a:r>
              <a:rPr dirty="0"/>
              <a:t>.</a:t>
            </a:r>
          </a:p>
        </p:txBody>
      </p:sp>
      <p:sp>
        <p:nvSpPr>
          <p:cNvPr id="6" name="Rectangle 5">
            <a:extLst>
              <a:ext uri="{FF2B5EF4-FFF2-40B4-BE49-F238E27FC236}">
                <a16:creationId xmlns:a16="http://schemas.microsoft.com/office/drawing/2014/main" id="{1BE9599A-C67B-44F4-94EF-08AB8624EB30}"/>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01:00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Rectangle 7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984"/>
            <a:ext cx="24383996" cy="3151910"/>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57714" y="70"/>
            <a:ext cx="8126286" cy="3152824"/>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15556" y="-10615554"/>
            <a:ext cx="3152892" cy="24384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868" y="1972"/>
            <a:ext cx="8606844" cy="3150922"/>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EA892-41F2-409F-BA4B-678530775C98}"/>
              </a:ext>
            </a:extLst>
          </p:cNvPr>
          <p:cNvSpPr>
            <a:spLocks noGrp="1"/>
          </p:cNvSpPr>
          <p:nvPr>
            <p:ph type="title"/>
          </p:nvPr>
        </p:nvSpPr>
        <p:spPr>
          <a:xfrm>
            <a:off x="4714128" y="1270068"/>
            <a:ext cx="14182600" cy="1797162"/>
          </a:xfrm>
        </p:spPr>
        <p:txBody>
          <a:bodyPr vert="horz" lIns="91440" tIns="45720" rIns="91440" bIns="45720" rtlCol="0" anchor="ctr">
            <a:normAutofit/>
          </a:bodyPr>
          <a:lstStyle/>
          <a:p>
            <a:pPr algn="l" defTabSz="914400" rtl="0">
              <a:lnSpc>
                <a:spcPct val="90000"/>
              </a:lnSpc>
              <a:spcBef>
                <a:spcPct val="0"/>
              </a:spcBef>
            </a:pPr>
            <a:r>
              <a:rPr lang="en-US" sz="8000" kern="1200" dirty="0">
                <a:solidFill>
                  <a:srgbClr val="FFFFFF"/>
                </a:solidFill>
                <a:latin typeface="+mj-lt"/>
                <a:ea typeface="+mj-ea"/>
                <a:cs typeface="+mj-cs"/>
              </a:rPr>
              <a:t>Base R       and       packages</a:t>
            </a:r>
          </a:p>
        </p:txBody>
      </p:sp>
      <p:pic>
        <p:nvPicPr>
          <p:cNvPr id="1026" name="Picture 2" descr="iPhone 7">
            <a:extLst>
              <a:ext uri="{FF2B5EF4-FFF2-40B4-BE49-F238E27FC236}">
                <a16:creationId xmlns:a16="http://schemas.microsoft.com/office/drawing/2014/main" id="{3DDD522B-1DA2-4BE7-810A-B8B0A4C811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3231" y="5562300"/>
            <a:ext cx="7995274" cy="79952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hone showing App Store.">
            <a:extLst>
              <a:ext uri="{FF2B5EF4-FFF2-40B4-BE49-F238E27FC236}">
                <a16:creationId xmlns:a16="http://schemas.microsoft.com/office/drawing/2014/main" id="{3F20903C-C954-4B8B-8B9B-3193F5A513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80097" y="4929701"/>
            <a:ext cx="7995274" cy="943395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D33EE66-E30B-49AF-A69E-C9A1D8009315}"/>
              </a:ext>
            </a:extLst>
          </p:cNvPr>
          <p:cNvSpPr txBox="1">
            <a:spLocks/>
          </p:cNvSpPr>
          <p:nvPr/>
        </p:nvSpPr>
        <p:spPr>
          <a:xfrm>
            <a:off x="4180728" y="3717128"/>
            <a:ext cx="7823177" cy="1797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“Operating system” and core functionalities</a:t>
            </a:r>
          </a:p>
        </p:txBody>
      </p:sp>
      <p:sp>
        <p:nvSpPr>
          <p:cNvPr id="12" name="Title 1">
            <a:extLst>
              <a:ext uri="{FF2B5EF4-FFF2-40B4-BE49-F238E27FC236}">
                <a16:creationId xmlns:a16="http://schemas.microsoft.com/office/drawing/2014/main" id="{709A78C0-05CD-441A-9687-F071128A9CAF}"/>
              </a:ext>
            </a:extLst>
          </p:cNvPr>
          <p:cNvSpPr txBox="1">
            <a:spLocks/>
          </p:cNvSpPr>
          <p:nvPr/>
        </p:nvSpPr>
        <p:spPr>
          <a:xfrm>
            <a:off x="13719970" y="3717128"/>
            <a:ext cx="7823177" cy="1797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fontScale="70000" lnSpcReduction="20000"/>
          </a:bodyPr>
          <a:lstStyle>
            <a:lvl1pPr marL="0" marR="0" indent="0" algn="ctr" defTabSz="584200" latinLnBrk="0">
              <a:lnSpc>
                <a:spcPct val="100000"/>
              </a:lnSpc>
              <a:spcBef>
                <a:spcPts val="0"/>
              </a:spcBef>
              <a:spcAft>
                <a:spcPts val="0"/>
              </a:spcAft>
              <a:buClrTx/>
              <a:buSzTx/>
              <a:buFontTx/>
              <a:buNone/>
              <a:tabLst/>
              <a:defRPr sz="11800" b="0" i="0" u="none" strike="noStrike" cap="none" spc="0" baseline="0">
                <a:solidFill>
                  <a:srgbClr val="000000"/>
                </a:solidFill>
                <a:uFillTx/>
                <a:latin typeface="+mn-lt"/>
                <a:ea typeface="+mn-ea"/>
                <a:cs typeface="+mn-cs"/>
                <a:sym typeface="Helvetica Neue"/>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solidFill>
                  <a:srgbClr val="447FB5"/>
                </a:solidFill>
                <a:uFillTx/>
                <a:latin typeface="Helvetica"/>
                <a:ea typeface="Helvetica"/>
                <a:cs typeface="Helvetica"/>
                <a:sym typeface="Helvetica"/>
              </a:defRPr>
            </a:lvl9pPr>
          </a:lstStyle>
          <a:p>
            <a:pPr algn="l" defTabSz="914400" rtl="0" hangingPunct="1">
              <a:lnSpc>
                <a:spcPct val="90000"/>
              </a:lnSpc>
              <a:spcBef>
                <a:spcPct val="0"/>
              </a:spcBef>
            </a:pPr>
            <a:r>
              <a:rPr lang="en-US" sz="8000" kern="1200" dirty="0">
                <a:solidFill>
                  <a:schemeClr val="accent6"/>
                </a:solidFill>
                <a:latin typeface="+mj-lt"/>
                <a:ea typeface="+mj-ea"/>
                <a:cs typeface="+mj-cs"/>
              </a:rPr>
              <a:t>Extended functionality and alternatives</a:t>
            </a:r>
          </a:p>
        </p:txBody>
      </p:sp>
    </p:spTree>
    <p:extLst>
      <p:ext uri="{BB962C8B-B14F-4D97-AF65-F5344CB8AC3E}">
        <p14:creationId xmlns:p14="http://schemas.microsoft.com/office/powerpoint/2010/main" val="26172313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txBox="1">
            <a:spLocks noGrp="1"/>
          </p:cNvSpPr>
          <p:nvPr>
            <p:ph type="sldNum" sz="quarter" idx="2"/>
          </p:nvPr>
        </p:nvSpPr>
        <p:spPr>
          <a:xfrm>
            <a:off x="11902318" y="12663871"/>
            <a:ext cx="579364" cy="10572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grpSp>
        <p:nvGrpSpPr>
          <p:cNvPr id="123" name="Group 123"/>
          <p:cNvGrpSpPr/>
          <p:nvPr/>
        </p:nvGrpSpPr>
        <p:grpSpPr>
          <a:xfrm>
            <a:off x="5860851" y="1826434"/>
            <a:ext cx="12662298" cy="8376049"/>
            <a:chOff x="0" y="0"/>
            <a:chExt cx="12662296" cy="8376047"/>
          </a:xfrm>
        </p:grpSpPr>
        <p:sp>
          <p:nvSpPr>
            <p:cNvPr id="118" name="Shape 118"/>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19" name="Shape 119"/>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20" name="Shape 120"/>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US" dirty="0"/>
                <a:t>Lukas</a:t>
              </a:r>
              <a:endParaRPr dirty="0"/>
            </a:p>
          </p:txBody>
        </p:sp>
        <p:sp>
          <p:nvSpPr>
            <p:cNvPr id="121" name="Shape 121"/>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122" name="Shape 122"/>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Shape 91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pic>
        <p:nvPicPr>
          <p:cNvPr id="912" name="Screen Shot 2017-09-21 at 9.45.23 AM.png"/>
          <p:cNvPicPr>
            <a:picLocks noChangeAspect="1"/>
          </p:cNvPicPr>
          <p:nvPr/>
        </p:nvPicPr>
        <p:blipFill>
          <a:blip r:embed="rId3"/>
          <a:stretch>
            <a:fillRect/>
          </a:stretch>
        </p:blipFill>
        <p:spPr>
          <a:xfrm>
            <a:off x="363395" y="764494"/>
            <a:ext cx="23657210" cy="2230144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pic>
        <p:nvPicPr>
          <p:cNvPr id="917" name="pasted-image.tiff"/>
          <p:cNvPicPr>
            <a:picLocks noChangeAspect="1"/>
          </p:cNvPicPr>
          <p:nvPr/>
        </p:nvPicPr>
        <p:blipFill>
          <a:blip r:embed="rId3"/>
          <a:stretch>
            <a:fillRect/>
          </a:stretch>
        </p:blipFill>
        <p:spPr>
          <a:xfrm>
            <a:off x="456087" y="522328"/>
            <a:ext cx="23471826" cy="12362067"/>
          </a:xfrm>
          <a:prstGeom prst="rect">
            <a:avLst/>
          </a:prstGeom>
          <a:ln w="12700">
            <a:miter lim="400000"/>
          </a:ln>
        </p:spPr>
      </p:pic>
      <p:sp>
        <p:nvSpPr>
          <p:cNvPr id="918" name="Shape 918"/>
          <p:cNvSpPr txBox="1"/>
          <p:nvPr/>
        </p:nvSpPr>
        <p:spPr>
          <a:xfrm>
            <a:off x="16653984" y="1417018"/>
            <a:ext cx="4414287" cy="3212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sz="10900" b="1" dirty="0"/>
              <a:t>14108</a:t>
            </a:r>
            <a:r>
              <a:rPr dirty="0"/>
              <a:t> </a:t>
            </a:r>
          </a:p>
          <a:p>
            <a:pPr>
              <a:lnSpc>
                <a:spcPct val="80000"/>
              </a:lnSpc>
              <a:defRPr sz="7100">
                <a:latin typeface="Helvetica"/>
                <a:ea typeface="Helvetica"/>
                <a:cs typeface="Helvetica"/>
                <a:sym typeface="Helvetica"/>
              </a:defRPr>
            </a:pPr>
            <a:r>
              <a:rPr dirty="0"/>
              <a:t>packages</a:t>
            </a:r>
          </a:p>
          <a:p>
            <a:pPr>
              <a:lnSpc>
                <a:spcPct val="80000"/>
              </a:lnSpc>
              <a:defRPr sz="6800">
                <a:latin typeface="Helvetica"/>
                <a:ea typeface="Helvetica"/>
                <a:cs typeface="Helvetica"/>
                <a:sym typeface="Helvetica"/>
              </a:defRPr>
            </a:pPr>
            <a:r>
              <a:rPr dirty="0"/>
              <a:t>in </a:t>
            </a:r>
            <a:r>
              <a:rPr b="1" dirty="0"/>
              <a:t>5/2019</a:t>
            </a:r>
          </a:p>
        </p:txBody>
      </p:sp>
      <p:sp>
        <p:nvSpPr>
          <p:cNvPr id="919" name="Shape 919"/>
          <p:cNvSpPr txBox="1"/>
          <p:nvPr/>
        </p:nvSpPr>
        <p:spPr>
          <a:xfrm>
            <a:off x="21597565" y="13262585"/>
            <a:ext cx="2434358" cy="320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457200">
              <a:lnSpc>
                <a:spcPts val="2800"/>
              </a:lnSpc>
              <a:defRPr sz="1200" u="sng">
                <a:latin typeface="Helvetica"/>
                <a:ea typeface="Helvetica"/>
                <a:cs typeface="Helvetica"/>
                <a:sym typeface="Helvetica"/>
              </a:defRPr>
            </a:pPr>
            <a:r>
              <a:t>Graph by </a:t>
            </a:r>
            <a:r>
              <a:rPr>
                <a:hlinkClick r:id="rId4"/>
              </a:rPr>
              <a:t>https://besteamperu.org</a:t>
            </a:r>
          </a:p>
        </p:txBody>
      </p:sp>
      <p:sp>
        <p:nvSpPr>
          <p:cNvPr id="6" name="Shape 918">
            <a:extLst>
              <a:ext uri="{FF2B5EF4-FFF2-40B4-BE49-F238E27FC236}">
                <a16:creationId xmlns:a16="http://schemas.microsoft.com/office/drawing/2014/main" id="{62E0FBFA-A1CF-45B4-8A53-A1AFE3082AC4}"/>
              </a:ext>
            </a:extLst>
          </p:cNvPr>
          <p:cNvSpPr txBox="1"/>
          <p:nvPr/>
        </p:nvSpPr>
        <p:spPr>
          <a:xfrm>
            <a:off x="19478393" y="8750754"/>
            <a:ext cx="4238340" cy="3061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lang="en-US" sz="10900" b="1" dirty="0">
                <a:solidFill>
                  <a:schemeClr val="accent6"/>
                </a:solidFill>
              </a:rPr>
              <a:t>19257</a:t>
            </a:r>
            <a:r>
              <a:rPr dirty="0">
                <a:solidFill>
                  <a:schemeClr val="accent6"/>
                </a:solidFill>
              </a:rPr>
              <a:t> </a:t>
            </a:r>
          </a:p>
          <a:p>
            <a:pPr>
              <a:lnSpc>
                <a:spcPct val="80000"/>
              </a:lnSpc>
              <a:defRPr sz="7100">
                <a:latin typeface="Helvetica"/>
                <a:ea typeface="Helvetica"/>
                <a:cs typeface="Helvetica"/>
                <a:sym typeface="Helvetica"/>
              </a:defRPr>
            </a:pPr>
            <a:r>
              <a:rPr dirty="0">
                <a:solidFill>
                  <a:schemeClr val="accent6"/>
                </a:solidFill>
              </a:rPr>
              <a:t>packages</a:t>
            </a:r>
          </a:p>
          <a:p>
            <a:pPr>
              <a:lnSpc>
                <a:spcPct val="80000"/>
              </a:lnSpc>
              <a:defRPr sz="6800">
                <a:latin typeface="Helvetica"/>
                <a:ea typeface="Helvetica"/>
                <a:cs typeface="Helvetica"/>
                <a:sym typeface="Helvetica"/>
              </a:defRPr>
            </a:pPr>
            <a:r>
              <a:rPr dirty="0">
                <a:solidFill>
                  <a:schemeClr val="accent6"/>
                </a:solidFill>
              </a:rPr>
              <a:t>in </a:t>
            </a:r>
            <a:r>
              <a:rPr lang="en-US" b="1" dirty="0">
                <a:solidFill>
                  <a:schemeClr val="accent6"/>
                </a:solidFill>
              </a:rPr>
              <a:t>3</a:t>
            </a:r>
            <a:r>
              <a:rPr b="1" dirty="0">
                <a:solidFill>
                  <a:schemeClr val="accent6"/>
                </a:solidFill>
              </a:rPr>
              <a:t>/20</a:t>
            </a:r>
            <a:r>
              <a:rPr lang="en-US" b="1" dirty="0">
                <a:solidFill>
                  <a:schemeClr val="accent6"/>
                </a:solidFill>
              </a:rPr>
              <a:t>23</a:t>
            </a:r>
            <a:endParaRPr b="1" dirty="0">
              <a:solidFill>
                <a:schemeClr val="accent6"/>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hape 953"/>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32</a:t>
            </a:fld>
            <a:endParaRPr/>
          </a:p>
        </p:txBody>
      </p:sp>
      <p:sp>
        <p:nvSpPr>
          <p:cNvPr id="954" name="Shape 954"/>
          <p:cNvSpPr txBox="1"/>
          <p:nvPr/>
        </p:nvSpPr>
        <p:spPr>
          <a:xfrm>
            <a:off x="6108827" y="770368"/>
            <a:ext cx="12166346"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t>Using packages</a:t>
            </a:r>
          </a:p>
        </p:txBody>
      </p:sp>
      <p:grpSp>
        <p:nvGrpSpPr>
          <p:cNvPr id="959" name="Group 959"/>
          <p:cNvGrpSpPr/>
          <p:nvPr/>
        </p:nvGrpSpPr>
        <p:grpSpPr>
          <a:xfrm>
            <a:off x="1916092" y="4813300"/>
            <a:ext cx="9617983" cy="3817882"/>
            <a:chOff x="0" y="801687"/>
            <a:chExt cx="9617981" cy="3817881"/>
          </a:xfrm>
        </p:grpSpPr>
        <p:sp>
          <p:nvSpPr>
            <p:cNvPr id="955" name="Shape 955"/>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56" name="Shape 956"/>
            <p:cNvSpPr txBox="1"/>
            <p:nvPr/>
          </p:nvSpPr>
          <p:spPr>
            <a:xfrm>
              <a:off x="205754" y="2083363"/>
              <a:ext cx="9412228"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57" name="Shape 957"/>
            <p:cNvSpPr txBox="1"/>
            <p:nvPr/>
          </p:nvSpPr>
          <p:spPr>
            <a:xfrm>
              <a:off x="0" y="3148395"/>
              <a:ext cx="9339650" cy="1471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958" name="Shape 958"/>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sp>
        <p:nvSpPr>
          <p:cNvPr id="960" name="Shape 960"/>
          <p:cNvSpPr txBox="1"/>
          <p:nvPr/>
        </p:nvSpPr>
        <p:spPr>
          <a:xfrm>
            <a:off x="1904735" y="8293241"/>
            <a:ext cx="6849996"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961" name="Shape 96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33</a:t>
            </a:fld>
            <a:endParaRPr/>
          </a:p>
        </p:txBody>
      </p:sp>
      <p:sp>
        <p:nvSpPr>
          <p:cNvPr id="1006" name="Shape 1006"/>
          <p:cNvSpPr txBox="1"/>
          <p:nvPr/>
        </p:nvSpPr>
        <p:spPr>
          <a:xfrm>
            <a:off x="6108827" y="770368"/>
            <a:ext cx="12166346"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78358">
              <a:defRPr sz="13266">
                <a:latin typeface="Helvetica"/>
                <a:ea typeface="Helvetica"/>
                <a:cs typeface="Helvetica"/>
                <a:sym typeface="Helvetica"/>
              </a:defRPr>
            </a:lvl1pPr>
          </a:lstStyle>
          <a:p>
            <a:r>
              <a:rPr dirty="0"/>
              <a:t>Using packages</a:t>
            </a:r>
          </a:p>
        </p:txBody>
      </p:sp>
      <p:grpSp>
        <p:nvGrpSpPr>
          <p:cNvPr id="1011" name="Group 1011"/>
          <p:cNvGrpSpPr/>
          <p:nvPr/>
        </p:nvGrpSpPr>
        <p:grpSpPr>
          <a:xfrm>
            <a:off x="1916092" y="4813300"/>
            <a:ext cx="9617983" cy="3817882"/>
            <a:chOff x="0" y="801687"/>
            <a:chExt cx="9617981" cy="38178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Downloads files to computer</a:t>
              </a:r>
            </a:p>
          </p:txBody>
        </p:sp>
        <p:sp>
          <p:nvSpPr>
            <p:cNvPr id="1010" name="Shape 1010"/>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1</a:t>
              </a:r>
            </a:p>
          </p:txBody>
        </p:sp>
      </p:grpSp>
      <p:grpSp>
        <p:nvGrpSpPr>
          <p:cNvPr id="1016" name="Group 1016"/>
          <p:cNvGrpSpPr/>
          <p:nvPr/>
        </p:nvGrpSpPr>
        <p:grpSpPr>
          <a:xfrm>
            <a:off x="13128257" y="4813299"/>
            <a:ext cx="9339650" cy="3860140"/>
            <a:chOff x="0" y="801687"/>
            <a:chExt cx="9339649" cy="38601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dirty="0"/>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t>Loads package</a:t>
              </a:r>
            </a:p>
          </p:txBody>
        </p:sp>
        <p:sp>
          <p:nvSpPr>
            <p:cNvPr id="1015" name="Shape 1015"/>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txBox="1">
            <a:spLocks noGrp="1"/>
          </p:cNvSpPr>
          <p:nvPr>
            <p:ph type="sldNum" sz="quarter" idx="2"/>
          </p:nvPr>
        </p:nvSpPr>
        <p:spPr>
          <a:xfrm>
            <a:off x="11961812" y="12663871"/>
            <a:ext cx="460376" cy="4984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rPr/>
              <a:t>34</a:t>
            </a:fld>
            <a:endParaRPr/>
          </a:p>
        </p:txBody>
      </p:sp>
      <p:sp>
        <p:nvSpPr>
          <p:cNvPr id="1006" name="Shape 1006"/>
          <p:cNvSpPr txBox="1"/>
          <p:nvPr/>
        </p:nvSpPr>
        <p:spPr>
          <a:xfrm>
            <a:off x="5728341" y="790677"/>
            <a:ext cx="12927318" cy="2396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70000" lnSpcReduction="20000"/>
          </a:bodyPr>
          <a:lstStyle>
            <a:lvl1pPr defTabSz="578358">
              <a:defRPr sz="13266">
                <a:latin typeface="Helvetica"/>
                <a:ea typeface="Helvetica"/>
                <a:cs typeface="Helvetica"/>
                <a:sym typeface="Helvetica"/>
              </a:defRPr>
            </a:lvl1pPr>
          </a:lstStyle>
          <a:p>
            <a:r>
              <a:rPr lang="en-US" dirty="0"/>
              <a:t>Alternatively, get 2 in 1:</a:t>
            </a:r>
            <a:endParaRPr dirty="0"/>
          </a:p>
        </p:txBody>
      </p:sp>
      <p:grpSp>
        <p:nvGrpSpPr>
          <p:cNvPr id="1011" name="Group 1011"/>
          <p:cNvGrpSpPr/>
          <p:nvPr/>
        </p:nvGrpSpPr>
        <p:grpSpPr>
          <a:xfrm>
            <a:off x="1916092" y="4002502"/>
            <a:ext cx="9617984" cy="4628682"/>
            <a:chOff x="0" y="-9111"/>
            <a:chExt cx="9617982" cy="46286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a:solidFill>
                    <a:schemeClr val="bg1">
                      <a:lumMod val="75000"/>
                    </a:schemeClr>
                  </a:solidFill>
                </a:rP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Downloads files to computer</a:t>
              </a:r>
            </a:p>
          </p:txBody>
        </p:sp>
        <p:sp>
          <p:nvSpPr>
            <p:cNvPr id="1010" name="Shape 1010"/>
            <p:cNvSpPr/>
            <p:nvPr/>
          </p:nvSpPr>
          <p:spPr>
            <a:xfrm>
              <a:off x="4049149" y="-9111"/>
              <a:ext cx="1241351" cy="16215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1</a:t>
              </a:r>
            </a:p>
          </p:txBody>
        </p:sp>
      </p:grpSp>
      <p:grpSp>
        <p:nvGrpSpPr>
          <p:cNvPr id="1016" name="Group 1016"/>
          <p:cNvGrpSpPr/>
          <p:nvPr/>
        </p:nvGrpSpPr>
        <p:grpSpPr>
          <a:xfrm>
            <a:off x="13128257" y="4002501"/>
            <a:ext cx="9339651" cy="4670940"/>
            <a:chOff x="0" y="-9111"/>
            <a:chExt cx="9339650" cy="46709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solidFill>
                  <a:schemeClr val="bg1">
                    <a:lumMod val="75000"/>
                  </a:schemeClr>
                </a:solidFill>
              </a:endParaR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rPr dirty="0">
                  <a:solidFill>
                    <a:schemeClr val="bg1">
                      <a:lumMod val="75000"/>
                    </a:schemeClr>
                  </a:solidFill>
                </a:rPr>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rmAutofit/>
            </a:bodyPr>
            <a:lstStyle>
              <a:lvl1pPr algn="l">
                <a:defRPr sz="5000">
                  <a:latin typeface="Helvetica"/>
                  <a:ea typeface="Helvetica"/>
                  <a:cs typeface="Helvetica"/>
                  <a:sym typeface="Helvetica"/>
                </a:defRPr>
              </a:lvl1pPr>
            </a:lstStyle>
            <a:p>
              <a:r>
                <a:rPr>
                  <a:solidFill>
                    <a:schemeClr val="bg1">
                      <a:lumMod val="75000"/>
                    </a:schemeClr>
                  </a:solidFill>
                </a:rPr>
                <a:t>Loads package</a:t>
              </a:r>
            </a:p>
          </p:txBody>
        </p:sp>
        <p:sp>
          <p:nvSpPr>
            <p:cNvPr id="1015" name="Shape 1015"/>
            <p:cNvSpPr/>
            <p:nvPr/>
          </p:nvSpPr>
          <p:spPr>
            <a:xfrm>
              <a:off x="4049149" y="-9111"/>
              <a:ext cx="1241351" cy="16215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9600" b="1">
                  <a:latin typeface="Helvetica"/>
                  <a:ea typeface="Helvetica"/>
                  <a:cs typeface="Helvetica"/>
                  <a:sym typeface="Helvetica"/>
                </a:defRPr>
              </a:lvl1pPr>
            </a:lstStyle>
            <a:p>
              <a:r>
                <a:rPr>
                  <a:solidFill>
                    <a:schemeClr val="bg1">
                      <a:lumMod val="75000"/>
                    </a:schemeClr>
                  </a:solidFill>
                </a:rP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computer</a:t>
            </a:r>
          </a:p>
        </p:txBody>
      </p:sp>
      <p:sp>
        <p:nvSpPr>
          <p:cNvPr id="1018" name="Shape 1018"/>
          <p:cNvSpPr txBox="1"/>
          <p:nvPr/>
        </p:nvSpPr>
        <p:spPr>
          <a:xfrm>
            <a:off x="13079768" y="8293241"/>
            <a:ext cx="7096025" cy="112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dirty="0">
                <a:solidFill>
                  <a:schemeClr val="bg1">
                    <a:lumMod val="75000"/>
                  </a:schemeClr>
                </a:solidFill>
              </a:rPr>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34</a:t>
            </a:fld>
            <a:endParaRPr/>
          </a:p>
        </p:txBody>
      </p:sp>
      <p:sp>
        <p:nvSpPr>
          <p:cNvPr id="17" name="Shape 1017">
            <a:extLst>
              <a:ext uri="{FF2B5EF4-FFF2-40B4-BE49-F238E27FC236}">
                <a16:creationId xmlns:a16="http://schemas.microsoft.com/office/drawing/2014/main" id="{B34015F5-817C-46C7-83DB-E5003BD0C37A}"/>
              </a:ext>
            </a:extLst>
          </p:cNvPr>
          <p:cNvSpPr txBox="1"/>
          <p:nvPr/>
        </p:nvSpPr>
        <p:spPr>
          <a:xfrm>
            <a:off x="8509846" y="10644576"/>
            <a:ext cx="8367460" cy="1129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defRPr sz="6400" b="1">
                <a:solidFill>
                  <a:srgbClr val="78AAD6"/>
                </a:solidFill>
                <a:latin typeface="Helvetica"/>
                <a:ea typeface="Helvetica"/>
                <a:cs typeface="Helvetica"/>
                <a:sym typeface="Helvetica"/>
              </a:defRPr>
            </a:lvl1pPr>
          </a:lstStyle>
          <a:p>
            <a:r>
              <a:rPr lang="en-US" dirty="0" err="1">
                <a:solidFill>
                  <a:schemeClr val="accent6"/>
                </a:solidFill>
              </a:rPr>
              <a:t>pacman</a:t>
            </a:r>
            <a:r>
              <a:rPr lang="en-US" dirty="0">
                <a:solidFill>
                  <a:schemeClr val="accent6"/>
                </a:solidFill>
              </a:rPr>
              <a:t>::</a:t>
            </a:r>
            <a:r>
              <a:rPr lang="en-US" dirty="0" err="1">
                <a:solidFill>
                  <a:schemeClr val="accent6"/>
                </a:solidFill>
              </a:rPr>
              <a:t>p_load</a:t>
            </a:r>
            <a:r>
              <a:rPr lang="en-US" dirty="0">
                <a:solidFill>
                  <a:schemeClr val="accent6"/>
                </a:solidFill>
              </a:rPr>
              <a:t>(foo)</a:t>
            </a:r>
            <a:endParaRPr sz="2800" dirty="0">
              <a:solidFill>
                <a:schemeClr val="accent6"/>
              </a:solidFill>
            </a:endParaRPr>
          </a:p>
        </p:txBody>
      </p:sp>
    </p:spTree>
    <p:extLst>
      <p:ext uri="{BB962C8B-B14F-4D97-AF65-F5344CB8AC3E}">
        <p14:creationId xmlns:p14="http://schemas.microsoft.com/office/powerpoint/2010/main" val="25679623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84000" cy="13716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10"/>
            <a:ext cx="8185042" cy="13716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
            <a:ext cx="8185042" cy="12800738"/>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44"/>
            <a:ext cx="8137334" cy="12800778"/>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6246666" y="-20"/>
            <a:ext cx="7222934" cy="13715994"/>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8" name="Shape 928"/>
          <p:cNvSpPr txBox="1"/>
          <p:nvPr/>
        </p:nvSpPr>
        <p:spPr>
          <a:xfrm>
            <a:off x="2272794" y="1004040"/>
            <a:ext cx="10647430" cy="32859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b">
            <a:normAutofit/>
          </a:bodyPr>
          <a:lstStyle>
            <a:lvl1pPr>
              <a:defRPr sz="10000">
                <a:latin typeface="Helvetica"/>
                <a:ea typeface="Helvetica"/>
                <a:cs typeface="Helvetica"/>
                <a:sym typeface="Helvetica"/>
              </a:defRPr>
            </a:lvl1pPr>
          </a:lstStyle>
          <a:p>
            <a:pPr algn="l" defTabSz="914400" hangingPunct="1">
              <a:lnSpc>
                <a:spcPct val="90000"/>
              </a:lnSpc>
              <a:spcBef>
                <a:spcPct val="0"/>
              </a:spcBef>
              <a:spcAft>
                <a:spcPts val="600"/>
              </a:spcAft>
            </a:pPr>
            <a:r>
              <a:rPr lang="en-US" sz="8000" kern="1200" dirty="0">
                <a:solidFill>
                  <a:schemeClr val="tx1"/>
                </a:solidFill>
                <a:latin typeface="+mj-lt"/>
                <a:ea typeface="+mj-ea"/>
                <a:cs typeface="+mj-cs"/>
              </a:rPr>
              <a:t>The </a:t>
            </a:r>
            <a:r>
              <a:rPr lang="en-US" sz="8000" kern="1200" dirty="0" err="1">
                <a:solidFill>
                  <a:schemeClr val="tx1"/>
                </a:solidFill>
                <a:latin typeface="+mj-lt"/>
                <a:ea typeface="+mj-ea"/>
                <a:cs typeface="+mj-cs"/>
              </a:rPr>
              <a:t>Tidyverse</a:t>
            </a:r>
            <a:endParaRPr lang="en-US" sz="8000" kern="1200" dirty="0">
              <a:solidFill>
                <a:schemeClr val="tx1"/>
              </a:solidFill>
              <a:latin typeface="+mj-lt"/>
              <a:ea typeface="+mj-ea"/>
              <a:cs typeface="+mj-cs"/>
            </a:endParaRPr>
          </a:p>
        </p:txBody>
      </p:sp>
      <p:sp>
        <p:nvSpPr>
          <p:cNvPr id="929" name="Shape 929"/>
          <p:cNvSpPr txBox="1"/>
          <p:nvPr/>
        </p:nvSpPr>
        <p:spPr>
          <a:xfrm>
            <a:off x="2289846" y="4811788"/>
            <a:ext cx="10630378" cy="70701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algn="l">
              <a:defRPr sz="6000">
                <a:latin typeface="Helvetica"/>
                <a:ea typeface="Helvetica"/>
                <a:cs typeface="Helvetica"/>
                <a:sym typeface="Helvetica"/>
              </a:defRPr>
            </a:lvl1pPr>
          </a:lstStyle>
          <a:p>
            <a:pPr defTabSz="914400" hangingPunct="1">
              <a:lnSpc>
                <a:spcPct val="90000"/>
              </a:lnSpc>
              <a:spcAft>
                <a:spcPts val="600"/>
              </a:spcAft>
            </a:pPr>
            <a:r>
              <a:rPr lang="en-US" sz="4000" b="1" kern="1200" dirty="0">
                <a:solidFill>
                  <a:schemeClr val="tx1"/>
                </a:solidFill>
                <a:latin typeface="+mn-lt"/>
                <a:ea typeface="+mn-ea"/>
                <a:cs typeface="+mn-cs"/>
              </a:rPr>
              <a:t>Collection of modern R packages </a:t>
            </a:r>
            <a:r>
              <a:rPr lang="en-US" sz="4000" kern="1200" dirty="0">
                <a:solidFill>
                  <a:schemeClr val="tx1"/>
                </a:solidFill>
                <a:latin typeface="+mn-lt"/>
                <a:ea typeface="+mn-ea"/>
                <a:cs typeface="+mn-cs"/>
              </a:rPr>
              <a:t>that share common philosophies, embed best practices, and are designed to work together.</a:t>
            </a:r>
          </a:p>
          <a:p>
            <a:pPr defTabSz="914400" hangingPunct="1">
              <a:lnSpc>
                <a:spcPct val="90000"/>
              </a:lnSpc>
              <a:spcAft>
                <a:spcPts val="600"/>
              </a:spcAft>
            </a:pPr>
            <a:endParaRPr lang="en-US" sz="4000" kern="1200" dirty="0">
              <a:solidFill>
                <a:schemeClr val="tx1"/>
              </a:solidFill>
              <a:latin typeface="+mn-lt"/>
              <a:ea typeface="+mn-ea"/>
              <a:cs typeface="+mn-cs"/>
            </a:endParaRPr>
          </a:p>
          <a:p>
            <a:pPr defTabSz="914400" hangingPunct="1">
              <a:lnSpc>
                <a:spcPct val="90000"/>
              </a:lnSpc>
              <a:spcAft>
                <a:spcPts val="600"/>
              </a:spcAft>
            </a:pPr>
            <a:r>
              <a:rPr lang="en-US" sz="5400" i="1" kern="1200" dirty="0">
                <a:solidFill>
                  <a:schemeClr val="tx1"/>
                </a:solidFill>
                <a:latin typeface="+mn-lt"/>
                <a:ea typeface="+mn-ea"/>
                <a:cs typeface="+mn-cs"/>
              </a:rPr>
              <a:t>A dialect of R</a:t>
            </a:r>
          </a:p>
          <a:p>
            <a:pPr defTabSz="914400" hangingPunct="1">
              <a:lnSpc>
                <a:spcPct val="90000"/>
              </a:lnSpc>
              <a:spcAft>
                <a:spcPts val="600"/>
              </a:spcAft>
            </a:pPr>
            <a:endParaRPr lang="en-US" sz="5400" i="1" kern="1200" dirty="0">
              <a:solidFill>
                <a:schemeClr val="tx1"/>
              </a:solidFill>
              <a:latin typeface="+mn-lt"/>
              <a:ea typeface="+mn-ea"/>
              <a:cs typeface="+mn-cs"/>
            </a:endParaRPr>
          </a:p>
          <a:p>
            <a:pPr defTabSz="914400" hangingPunct="1">
              <a:lnSpc>
                <a:spcPct val="90000"/>
              </a:lnSpc>
              <a:spcAft>
                <a:spcPts val="600"/>
              </a:spcAft>
            </a:pPr>
            <a:r>
              <a:rPr lang="en-US" sz="3600" kern="1200" dirty="0">
                <a:solidFill>
                  <a:schemeClr val="accent6"/>
                </a:solidFill>
                <a:latin typeface="+mn-lt"/>
                <a:ea typeface="+mn-ea"/>
                <a:cs typeface="+mn-cs"/>
              </a:rPr>
              <a:t>Our choice for today!</a:t>
            </a:r>
          </a:p>
        </p:txBody>
      </p:sp>
      <p:pic>
        <p:nvPicPr>
          <p:cNvPr id="10" name="tidyverse.png">
            <a:extLst>
              <a:ext uri="{FF2B5EF4-FFF2-40B4-BE49-F238E27FC236}">
                <a16:creationId xmlns:a16="http://schemas.microsoft.com/office/drawing/2014/main" id="{AC4B6ECB-11FE-402C-A60A-62B29989D551}"/>
              </a:ext>
            </a:extLst>
          </p:cNvPr>
          <p:cNvPicPr>
            <a:picLocks noChangeAspect="1"/>
          </p:cNvPicPr>
          <p:nvPr/>
        </p:nvPicPr>
        <p:blipFill>
          <a:blip r:embed="rId3"/>
          <a:stretch>
            <a:fillRect/>
          </a:stretch>
        </p:blipFill>
        <p:spPr>
          <a:xfrm>
            <a:off x="14151934" y="2082365"/>
            <a:ext cx="8341060" cy="9615056"/>
          </a:xfrm>
          <a:prstGeom prst="rect">
            <a:avLst/>
          </a:prstGeom>
        </p:spPr>
      </p:pic>
      <p:sp>
        <p:nvSpPr>
          <p:cNvPr id="923" name="Shape 923"/>
          <p:cNvSpPr txBox="1">
            <a:spLocks noGrp="1"/>
          </p:cNvSpPr>
          <p:nvPr>
            <p:ph type="sldNum" sz="quarter" idx="2"/>
          </p:nvPr>
        </p:nvSpPr>
        <p:spPr>
          <a:xfrm>
            <a:off x="23408640" y="12918756"/>
            <a:ext cx="896112" cy="7302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p>
            <a:pPr algn="r" defTabSz="914400" hangingPunct="1">
              <a:spcAft>
                <a:spcPts val="600"/>
              </a:spcAft>
            </a:pPr>
            <a:fld id="{86CB4B4D-7CA3-9044-876B-883B54F8677D}" type="slidenum">
              <a:rPr lang="en-US" sz="2200" kern="1200">
                <a:solidFill>
                  <a:srgbClr val="FFFFFF"/>
                </a:solidFill>
                <a:latin typeface="+mn-lt"/>
                <a:ea typeface="+mn-ea"/>
                <a:cs typeface="+mn-cs"/>
              </a:rPr>
              <a:pPr algn="r" defTabSz="914400" hangingPunct="1">
                <a:spcAft>
                  <a:spcPts val="600"/>
                </a:spcAft>
              </a:pPr>
              <a:t>35</a:t>
            </a:fld>
            <a:endParaRPr lang="en-US" sz="2200" kern="1200">
              <a:solidFill>
                <a:srgbClr val="FFFFFF"/>
              </a:solidFill>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1093" name="Shape 1093"/>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u="sng">
                <a:latin typeface="Helvetica"/>
                <a:ea typeface="Helvetica"/>
                <a:cs typeface="Helvetica"/>
                <a:sym typeface="Helvetica"/>
                <a:hlinkClick r:id="rId3"/>
              </a:defRPr>
            </a:lvl1pPr>
          </a:lstStyle>
          <a:p>
            <a:pPr>
              <a:defRPr u="none"/>
            </a:pPr>
            <a:r>
              <a:rPr u="sng">
                <a:hlinkClick r:id="rId3"/>
              </a:rPr>
              <a:t>tidyverse.org</a:t>
            </a:r>
          </a:p>
        </p:txBody>
      </p:sp>
      <p:pic>
        <p:nvPicPr>
          <p:cNvPr id="2" name="Picture 1">
            <a:extLst>
              <a:ext uri="{FF2B5EF4-FFF2-40B4-BE49-F238E27FC236}">
                <a16:creationId xmlns:a16="http://schemas.microsoft.com/office/drawing/2014/main" id="{6CD674BF-F435-0427-1DD2-FCE81A963F51}"/>
              </a:ext>
            </a:extLst>
          </p:cNvPr>
          <p:cNvPicPr>
            <a:picLocks noChangeAspect="1"/>
          </p:cNvPicPr>
          <p:nvPr/>
        </p:nvPicPr>
        <p:blipFill>
          <a:blip r:embed="rId4"/>
          <a:stretch>
            <a:fillRect/>
          </a:stretch>
        </p:blipFill>
        <p:spPr>
          <a:xfrm>
            <a:off x="4415569" y="3003775"/>
            <a:ext cx="16368496" cy="10712225"/>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Shape 1085"/>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rPr/>
              <a:t>37</a:t>
            </a:fld>
            <a:endParaRPr/>
          </a:p>
        </p:txBody>
      </p:sp>
      <p:pic>
        <p:nvPicPr>
          <p:cNvPr id="1086" name="pasted-image.png"/>
          <p:cNvPicPr>
            <a:picLocks noChangeAspect="1"/>
          </p:cNvPicPr>
          <p:nvPr/>
        </p:nvPicPr>
        <p:blipFill>
          <a:blip r:embed="rId3"/>
          <a:srcRect b="31920"/>
          <a:stretch>
            <a:fillRect/>
          </a:stretch>
        </p:blipFill>
        <p:spPr>
          <a:xfrm>
            <a:off x="6227365" y="498106"/>
            <a:ext cx="11929150" cy="12139277"/>
          </a:xfrm>
          <a:prstGeom prst="rect">
            <a:avLst/>
          </a:prstGeom>
          <a:ln w="12700">
            <a:miter lim="400000"/>
          </a:ln>
        </p:spPr>
      </p:pic>
      <p:sp>
        <p:nvSpPr>
          <p:cNvPr id="1087" name="Shape 1087"/>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rPr/>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Shape 976"/>
          <p:cNvSpPr txBox="1">
            <a:spLocks noGrp="1"/>
          </p:cNvSpPr>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38</a:t>
            </a:fld>
            <a:endParaRPr/>
          </a:p>
        </p:txBody>
      </p:sp>
      <p:sp>
        <p:nvSpPr>
          <p:cNvPr id="977" name="Shape 977"/>
          <p:cNvSpPr txBox="1"/>
          <p:nvPr/>
        </p:nvSpPr>
        <p:spPr>
          <a:xfrm>
            <a:off x="8666446" y="779944"/>
            <a:ext cx="7051108"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3400">
                <a:latin typeface="Helvetica"/>
                <a:ea typeface="Helvetica"/>
                <a:cs typeface="Helvetica"/>
                <a:sym typeface="Helvetica"/>
              </a:defRPr>
            </a:lvl1pPr>
          </a:lstStyle>
          <a:p>
            <a:r>
              <a:t>tidyverse</a:t>
            </a:r>
          </a:p>
        </p:txBody>
      </p:sp>
      <p:sp>
        <p:nvSpPr>
          <p:cNvPr id="978" name="Shape 978"/>
          <p:cNvSpPr txBox="1"/>
          <p:nvPr/>
        </p:nvSpPr>
        <p:spPr>
          <a:xfrm>
            <a:off x="5012215" y="4036343"/>
            <a:ext cx="17334622" cy="3194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6000">
                <a:latin typeface="Helvetica"/>
                <a:ea typeface="Helvetica"/>
                <a:cs typeface="Helvetica"/>
                <a:sym typeface="Helvetica"/>
              </a:defRPr>
            </a:lvl1pPr>
          </a:lstStyle>
          <a:p>
            <a:r>
              <a:t>An R package that serves as a short cut for installing and loading the components of the tidyverse.</a:t>
            </a:r>
          </a:p>
        </p:txBody>
      </p:sp>
      <p:grpSp>
        <p:nvGrpSpPr>
          <p:cNvPr id="988" name="Group 988"/>
          <p:cNvGrpSpPr/>
          <p:nvPr/>
        </p:nvGrpSpPr>
        <p:grpSpPr>
          <a:xfrm>
            <a:off x="2037163" y="4716750"/>
            <a:ext cx="2371594" cy="1833608"/>
            <a:chOff x="0" y="0"/>
            <a:chExt cx="2371592" cy="1833606"/>
          </a:xfrm>
        </p:grpSpPr>
        <p:sp>
          <p:nvSpPr>
            <p:cNvPr id="979" name="Shape 979"/>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0" name="Shape 980"/>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1" name="Shape 981"/>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2" name="Shape 982"/>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3" name="Shape 983"/>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4" name="Shape 984"/>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5" name="Shape 985"/>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6" name="Shape 986"/>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87" name="Shape 987"/>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89" name="Shape 989"/>
          <p:cNvSpPr/>
          <p:nvPr/>
        </p:nvSpPr>
        <p:spPr>
          <a:xfrm>
            <a:off x="5044821" y="73729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90" name="Shape 990"/>
          <p:cNvSpPr txBox="1"/>
          <p:nvPr/>
        </p:nvSpPr>
        <p:spPr>
          <a:xfrm>
            <a:off x="5243339" y="7597710"/>
            <a:ext cx="15340809" cy="1333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install.packages("tidyverse")</a:t>
            </a:r>
          </a:p>
        </p:txBody>
      </p:sp>
      <p:sp>
        <p:nvSpPr>
          <p:cNvPr id="991" name="Shape 99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Screen Shot 2017-07-19 at 2.56.48 PM.png"/>
          <p:cNvPicPr>
            <a:picLocks noChangeAspect="1"/>
          </p:cNvPicPr>
          <p:nvPr/>
        </p:nvPicPr>
        <p:blipFill>
          <a:blip r:embed="rId2"/>
          <a:stretch>
            <a:fillRect/>
          </a:stretch>
        </p:blipFill>
        <p:spPr>
          <a:xfrm>
            <a:off x="4702843" y="4603321"/>
            <a:ext cx="7095524" cy="9112679"/>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1044" name="Shape 1044"/>
          <p:cNvSpPr txBox="1"/>
          <p:nvPr/>
        </p:nvSpPr>
        <p:spPr>
          <a:xfrm>
            <a:off x="-2826009" y="554333"/>
            <a:ext cx="16368497" cy="23968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0000">
                <a:latin typeface="Helvetica"/>
                <a:ea typeface="Helvetica"/>
                <a:cs typeface="Helvetica"/>
                <a:sym typeface="Helvetica"/>
              </a:defRPr>
            </a:lvl1pPr>
          </a:lstStyle>
          <a:p>
            <a:r>
              <a:rPr dirty="0"/>
              <a:t>Setup</a:t>
            </a:r>
          </a:p>
        </p:txBody>
      </p:sp>
      <p:sp>
        <p:nvSpPr>
          <p:cNvPr id="1045" name="Shape 1045"/>
          <p:cNvSpPr txBox="1"/>
          <p:nvPr/>
        </p:nvSpPr>
        <p:spPr>
          <a:xfrm>
            <a:off x="4702842" y="1291882"/>
            <a:ext cx="18020166" cy="1882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66674">
              <a:defRPr sz="5820">
                <a:latin typeface="Helvetica"/>
                <a:ea typeface="Helvetica"/>
                <a:cs typeface="Helvetica"/>
                <a:sym typeface="Helvetica"/>
              </a:defRPr>
            </a:lvl1pPr>
          </a:lstStyle>
          <a:p>
            <a:r>
              <a:rPr dirty="0"/>
              <a:t>The setup chunk is always run once </a:t>
            </a:r>
            <a:br>
              <a:rPr lang="en-US" dirty="0"/>
            </a:br>
            <a:r>
              <a:rPr dirty="0"/>
              <a:t>before anything else</a:t>
            </a:r>
          </a:p>
        </p:txBody>
      </p:sp>
      <p:grpSp>
        <p:nvGrpSpPr>
          <p:cNvPr id="1051" name="Group 1051"/>
          <p:cNvGrpSpPr/>
          <p:nvPr/>
        </p:nvGrpSpPr>
        <p:grpSpPr>
          <a:xfrm>
            <a:off x="5358241" y="5510708"/>
            <a:ext cx="9761202" cy="1779511"/>
            <a:chOff x="0" y="0"/>
            <a:chExt cx="9761201" cy="1779510"/>
          </a:xfrm>
        </p:grpSpPr>
        <p:grpSp>
          <p:nvGrpSpPr>
            <p:cNvPr id="1049" name="Group 1049"/>
            <p:cNvGrpSpPr/>
            <p:nvPr/>
          </p:nvGrpSpPr>
          <p:grpSpPr>
            <a:xfrm>
              <a:off x="-1" y="0"/>
              <a:ext cx="9761203" cy="1779511"/>
              <a:chOff x="0" y="0"/>
              <a:chExt cx="9761201" cy="1779510"/>
            </a:xfrm>
          </p:grpSpPr>
          <p:sp>
            <p:nvSpPr>
              <p:cNvPr id="1046" name="Shape 1046"/>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47" name="Shape 1047"/>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48"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50"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1052" name="Shape 1052"/>
          <p:cNvSpPr/>
          <p:nvPr/>
        </p:nvSpPr>
        <p:spPr>
          <a:xfrm>
            <a:off x="14362208" y="4603321"/>
            <a:ext cx="6822492" cy="3437626"/>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4000" b="1">
                <a:solidFill>
                  <a:srgbClr val="FFFFFF"/>
                </a:solidFill>
                <a:latin typeface="Helvetica"/>
                <a:ea typeface="Helvetica"/>
                <a:cs typeface="Helvetica"/>
                <a:sym typeface="Helvetica"/>
              </a:defRPr>
            </a:lvl1pPr>
          </a:lstStyle>
          <a:p>
            <a:pPr algn="r"/>
            <a:r>
              <a:rPr lang="en-US" sz="3600" dirty="0"/>
              <a:t>C</a:t>
            </a:r>
            <a:r>
              <a:rPr sz="3600" dirty="0"/>
              <a:t>hunk labels </a:t>
            </a:r>
            <a:br>
              <a:rPr lang="en-US" sz="3600" dirty="0"/>
            </a:br>
            <a:r>
              <a:rPr sz="3600" dirty="0"/>
              <a:t>are optional, </a:t>
            </a:r>
            <a:br>
              <a:rPr lang="en-US" sz="3600" dirty="0"/>
            </a:br>
            <a:r>
              <a:rPr sz="3600" dirty="0"/>
              <a:t>the </a:t>
            </a:r>
            <a:r>
              <a:rPr sz="3600" dirty="0">
                <a:solidFill>
                  <a:schemeClr val="accent3"/>
                </a:solidFill>
              </a:rPr>
              <a:t>setup </a:t>
            </a:r>
            <a:r>
              <a:rPr sz="3600" dirty="0"/>
              <a:t>label </a:t>
            </a:r>
            <a:br>
              <a:rPr lang="en-US" sz="3600" dirty="0"/>
            </a:br>
            <a:r>
              <a:rPr sz="3600" dirty="0"/>
              <a:t>is special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asted-image.tiff"/>
          <p:cNvPicPr>
            <a:picLocks noChangeAspect="1"/>
          </p:cNvPicPr>
          <p:nvPr/>
        </p:nvPicPr>
        <p:blipFill>
          <a:blip r:embed="rId3"/>
          <a:stretch>
            <a:fillRect/>
          </a:stretch>
        </p:blipFill>
        <p:spPr>
          <a:xfrm flipH="1">
            <a:off x="-8304" y="-2881882"/>
            <a:ext cx="24400608" cy="16638164"/>
          </a:xfrm>
          <a:prstGeom prst="rect">
            <a:avLst/>
          </a:prstGeom>
          <a:ln w="12700">
            <a:miter lim="400000"/>
          </a:ln>
        </p:spPr>
      </p:pic>
      <p:grpSp>
        <p:nvGrpSpPr>
          <p:cNvPr id="193" name="Group 193"/>
          <p:cNvGrpSpPr/>
          <p:nvPr/>
        </p:nvGrpSpPr>
        <p:grpSpPr>
          <a:xfrm>
            <a:off x="1052511" y="926699"/>
            <a:ext cx="7473441" cy="3790085"/>
            <a:chOff x="0" y="0"/>
            <a:chExt cx="7473439" cy="3790083"/>
          </a:xfrm>
        </p:grpSpPr>
        <p:pic>
          <p:nvPicPr>
            <p:cNvPr id="189" name="pasted-image.png"/>
            <p:cNvPicPr>
              <a:picLocks noChangeAspect="1"/>
            </p:cNvPicPr>
            <p:nvPr/>
          </p:nvPicPr>
          <p:blipFill>
            <a:blip r:embed="rId4"/>
            <a:stretch>
              <a:fillRect/>
            </a:stretch>
          </p:blipFill>
          <p:spPr>
            <a:xfrm>
              <a:off x="0" y="0"/>
              <a:ext cx="7422810" cy="2465494"/>
            </a:xfrm>
            <a:prstGeom prst="rect">
              <a:avLst/>
            </a:prstGeom>
            <a:ln w="12700" cap="flat">
              <a:noFill/>
              <a:miter lim="400000"/>
            </a:ln>
            <a:effectLst>
              <a:outerShdw blurRad="406400" dist="254000" dir="8108206" rotWithShape="0">
                <a:srgbClr val="000000">
                  <a:alpha val="70000"/>
                </a:srgbClr>
              </a:outerShdw>
            </a:effectLst>
          </p:spPr>
        </p:pic>
        <p:pic>
          <p:nvPicPr>
            <p:cNvPr id="190" name="pasted-image.png"/>
            <p:cNvPicPr>
              <a:picLocks noChangeAspect="1"/>
            </p:cNvPicPr>
            <p:nvPr/>
          </p:nvPicPr>
          <p:blipFill>
            <a:blip r:embed="rId4"/>
            <a:srcRect t="21215"/>
            <a:stretch>
              <a:fillRect/>
            </a:stretch>
          </p:blipFill>
          <p:spPr>
            <a:xfrm>
              <a:off x="50629" y="1847654"/>
              <a:ext cx="7422811" cy="1942430"/>
            </a:xfrm>
            <a:prstGeom prst="rect">
              <a:avLst/>
            </a:prstGeom>
            <a:ln w="12700" cap="flat">
              <a:noFill/>
              <a:miter lim="400000"/>
            </a:ln>
            <a:effectLst>
              <a:outerShdw blurRad="406400" dist="254000" dir="8108206" rotWithShape="0">
                <a:srgbClr val="000000">
                  <a:alpha val="70000"/>
                </a:srgbClr>
              </a:outerShdw>
            </a:effectLst>
          </p:spPr>
        </p:pic>
        <p:pic>
          <p:nvPicPr>
            <p:cNvPr id="191" name="pasted-image.png"/>
            <p:cNvPicPr>
              <a:picLocks noChangeAspect="1"/>
            </p:cNvPicPr>
            <p:nvPr/>
          </p:nvPicPr>
          <p:blipFill>
            <a:blip r:embed="rId4"/>
            <a:srcRect t="66820" b="21299"/>
            <a:stretch>
              <a:fillRect/>
            </a:stretch>
          </p:blipFill>
          <p:spPr>
            <a:xfrm>
              <a:off x="0" y="1647448"/>
              <a:ext cx="7422810" cy="292904"/>
            </a:xfrm>
            <a:prstGeom prst="rect">
              <a:avLst/>
            </a:prstGeom>
            <a:ln w="12700" cap="flat">
              <a:noFill/>
              <a:miter lim="400000"/>
            </a:ln>
            <a:effectLst/>
          </p:spPr>
        </p:pic>
        <p:sp>
          <p:nvSpPr>
            <p:cNvPr id="192" name="TextBox 12"/>
            <p:cNvSpPr txBox="1"/>
            <p:nvPr/>
          </p:nvSpPr>
          <p:spPr>
            <a:xfrm>
              <a:off x="251259" y="375943"/>
              <a:ext cx="6996095" cy="29629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noAutofit/>
            </a:bodyPr>
            <a:lstStyle>
              <a:lvl1pPr defTabSz="1828800">
                <a:lnSpc>
                  <a:spcPct val="90000"/>
                </a:lnSpc>
                <a:defRPr sz="7100">
                  <a:latin typeface="Helvetica"/>
                  <a:ea typeface="Helvetica"/>
                  <a:cs typeface="Helvetica"/>
                  <a:sym typeface="Helvetica"/>
                </a:defRPr>
              </a:lvl1pPr>
            </a:lstStyle>
            <a:p>
              <a:pPr>
                <a:defRPr b="1">
                  <a:latin typeface="Open Sans"/>
                  <a:ea typeface="Open Sans"/>
                  <a:cs typeface="Open Sans"/>
                  <a:sym typeface="Open Sans"/>
                </a:defRPr>
              </a:pPr>
              <a:r>
                <a:rPr b="0" dirty="0">
                  <a:latin typeface="Helvetica"/>
                  <a:ea typeface="Helvetica"/>
                  <a:cs typeface="Helvetica"/>
                  <a:sym typeface="Helvetica"/>
                </a:rPr>
                <a:t>Create maps, not </a:t>
              </a:r>
              <a:r>
                <a:rPr lang="en-GB" b="0" dirty="0">
                  <a:latin typeface="Helvetica"/>
                  <a:ea typeface="Helvetica"/>
                  <a:cs typeface="Helvetica"/>
                  <a:sym typeface="Helvetica"/>
                </a:rPr>
                <a:t>claims</a:t>
              </a:r>
              <a:endParaRPr b="0" dirty="0">
                <a:latin typeface="Helvetica"/>
                <a:ea typeface="Helvetica"/>
                <a:cs typeface="Helvetica"/>
                <a:sym typeface="Helvetica"/>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Shape 105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
        <p:nvSpPr>
          <p:cNvPr id="1055" name="Shape 1055"/>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t>Your Turn</a:t>
            </a:r>
          </a:p>
        </p:txBody>
      </p:sp>
      <p:sp>
        <p:nvSpPr>
          <p:cNvPr id="1056" name="Shape 1056"/>
          <p:cNvSpPr txBox="1">
            <a:spLocks noGrp="1"/>
          </p:cNvSpPr>
          <p:nvPr>
            <p:ph type="body" sz="half" idx="4294967295"/>
          </p:nvPr>
        </p:nvSpPr>
        <p:spPr>
          <a:xfrm>
            <a:off x="1445226" y="3482790"/>
            <a:ext cx="21493548" cy="4525804"/>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Add a setup chunk to the top of </a:t>
            </a:r>
            <a:r>
              <a:rPr b="1" dirty="0"/>
              <a:t>01-RMarkdown-Exercises.Rmd</a:t>
            </a:r>
            <a:r>
              <a:rPr lang="en-GB" b="1" dirty="0"/>
              <a:t> </a:t>
            </a:r>
            <a:r>
              <a:rPr lang="en-GB" dirty="0"/>
              <a:t>that </a:t>
            </a:r>
            <a:r>
              <a:rPr dirty="0"/>
              <a:t>load</a:t>
            </a:r>
            <a:r>
              <a:rPr lang="en-GB" dirty="0"/>
              <a:t>s</a:t>
            </a:r>
            <a:r>
              <a:rPr dirty="0"/>
              <a:t> the </a:t>
            </a:r>
            <a:r>
              <a:rPr dirty="0" err="1"/>
              <a:t>tidyverse</a:t>
            </a:r>
            <a:r>
              <a:rPr dirty="0"/>
              <a:t> package</a:t>
            </a:r>
            <a:r>
              <a:rPr lang="en-GB" dirty="0"/>
              <a:t>s.</a:t>
            </a:r>
            <a:r>
              <a:rPr dirty="0"/>
              <a:t> </a:t>
            </a:r>
            <a:r>
              <a:rPr lang="en-GB"/>
              <a:t>T</a:t>
            </a:r>
            <a:r>
              <a:t>hen </a:t>
            </a:r>
            <a:r>
              <a:rPr dirty="0"/>
              <a:t>uncomment and run the ggplot2 chunk at the bottom of your file.</a:t>
            </a:r>
          </a:p>
        </p:txBody>
      </p:sp>
      <p:pic>
        <p:nvPicPr>
          <p:cNvPr id="1058" name="Screen Shot 2017-07-19 at 2.56.48 PM.png"/>
          <p:cNvPicPr>
            <a:picLocks noChangeAspect="1"/>
          </p:cNvPicPr>
          <p:nvPr/>
        </p:nvPicPr>
        <p:blipFill>
          <a:blip r:embed="rId2"/>
          <a:stretch>
            <a:fillRect/>
          </a:stretch>
        </p:blipFill>
        <p:spPr>
          <a:xfrm>
            <a:off x="3563787" y="8184542"/>
            <a:ext cx="7095523" cy="9112679"/>
          </a:xfrm>
          <a:prstGeom prst="rect">
            <a:avLst/>
          </a:prstGeom>
          <a:ln w="25400">
            <a:solidFill>
              <a:srgbClr val="000000"/>
            </a:solidFill>
            <a:miter lim="400000"/>
          </a:ln>
          <a:effectLst>
            <a:outerShdw blurRad="165100" dist="63500" dir="5400000" rotWithShape="0">
              <a:srgbClr val="000000">
                <a:alpha val="50000"/>
              </a:srgbClr>
            </a:outerShdw>
          </a:effectLst>
        </p:spPr>
      </p:pic>
      <p:grpSp>
        <p:nvGrpSpPr>
          <p:cNvPr id="1064" name="Group 1064"/>
          <p:cNvGrpSpPr/>
          <p:nvPr/>
        </p:nvGrpSpPr>
        <p:grpSpPr>
          <a:xfrm>
            <a:off x="4219184" y="9091929"/>
            <a:ext cx="9761203" cy="1779512"/>
            <a:chOff x="0" y="0"/>
            <a:chExt cx="9761201" cy="1779510"/>
          </a:xfrm>
        </p:grpSpPr>
        <p:grpSp>
          <p:nvGrpSpPr>
            <p:cNvPr id="1062" name="Group 1062"/>
            <p:cNvGrpSpPr/>
            <p:nvPr/>
          </p:nvGrpSpPr>
          <p:grpSpPr>
            <a:xfrm>
              <a:off x="-1" y="0"/>
              <a:ext cx="9761203" cy="1779511"/>
              <a:chOff x="0" y="0"/>
              <a:chExt cx="9761201" cy="1779510"/>
            </a:xfrm>
          </p:grpSpPr>
          <p:sp>
            <p:nvSpPr>
              <p:cNvPr id="1059" name="Shape 1059"/>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60" name="Shape 1060"/>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pic>
            <p:nvPicPr>
              <p:cNvPr id="1061" name="Screen Shot 2017-07-14 at 3.44.41 PM.png"/>
              <p:cNvPicPr>
                <a:picLocks noChangeAspect="1"/>
              </p:cNvPicPr>
              <p:nvPr/>
            </p:nvPicPr>
            <p:blipFill>
              <a:blip r:embed="rId3"/>
              <a:srcRect r="65915" b="86395"/>
              <a:stretch>
                <a:fillRect/>
              </a:stretch>
            </p:blipFill>
            <p:spPr>
              <a:xfrm>
                <a:off x="2938711" y="26038"/>
                <a:ext cx="6822491" cy="1306442"/>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pic>
          <p:nvPicPr>
            <p:cNvPr id="1063" name="Screen Shot 2017-07-19 at 2.56.48 PM.png"/>
            <p:cNvPicPr>
              <a:picLocks noChangeAspect="1"/>
            </p:cNvPicPr>
            <p:nvPr/>
          </p:nvPicPr>
          <p:blipFill>
            <a:blip r:embed="rId2"/>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grpSp>
      <p:sp>
        <p:nvSpPr>
          <p:cNvPr id="43" name="Rectangle 42">
            <a:extLst>
              <a:ext uri="{FF2B5EF4-FFF2-40B4-BE49-F238E27FC236}">
                <a16:creationId xmlns:a16="http://schemas.microsoft.com/office/drawing/2014/main" id="{0ABAE578-2185-4E5A-A695-AA94BEDC3FFF}"/>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02:00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Shape 1097"/>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
        <p:nvSpPr>
          <p:cNvPr id="1098" name="Shape 1098"/>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defRPr>
            </a:lvl1pPr>
          </a:lstStyle>
          <a:p>
            <a:r>
              <a:rPr dirty="0"/>
              <a:t>Your Turn</a:t>
            </a:r>
          </a:p>
        </p:txBody>
      </p:sp>
      <p:sp>
        <p:nvSpPr>
          <p:cNvPr id="1099" name="Shape 1099"/>
          <p:cNvSpPr txBox="1">
            <a:spLocks noGrp="1"/>
          </p:cNvSpPr>
          <p:nvPr>
            <p:ph type="body" sz="half" idx="4294967295"/>
          </p:nvPr>
        </p:nvSpPr>
        <p:spPr>
          <a:xfrm>
            <a:off x="5307435" y="3465445"/>
            <a:ext cx="13769130"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rPr dirty="0"/>
              <a:t>Navigate up to the </a:t>
            </a:r>
            <a:r>
              <a:rPr b="1" dirty="0"/>
              <a:t>02-Visualize </a:t>
            </a:r>
            <a:r>
              <a:rPr dirty="0"/>
              <a:t>folder.</a:t>
            </a:r>
            <a:endParaRPr b="1" dirty="0"/>
          </a:p>
          <a:p>
            <a:pPr marL="0" indent="0" defTabSz="584200">
              <a:spcBef>
                <a:spcPts val="2400"/>
              </a:spcBef>
              <a:buSzTx/>
              <a:buNone/>
              <a:defRPr sz="6700">
                <a:solidFill>
                  <a:srgbClr val="005493"/>
                </a:solidFill>
              </a:defRPr>
            </a:pPr>
            <a:r>
              <a:rPr dirty="0"/>
              <a:t>Open </a:t>
            </a:r>
            <a:r>
              <a:rPr b="1" dirty="0"/>
              <a:t>02-Visualize-Exercises.Rmd</a:t>
            </a:r>
          </a:p>
          <a:p>
            <a:pPr marL="0" indent="0" defTabSz="584200">
              <a:spcBef>
                <a:spcPts val="2400"/>
              </a:spcBef>
              <a:buSzTx/>
              <a:buNone/>
              <a:defRPr sz="6700">
                <a:solidFill>
                  <a:srgbClr val="005493"/>
                </a:solidFill>
              </a:defRPr>
            </a:pPr>
            <a:r>
              <a:rPr dirty="0"/>
              <a:t>Add a setup chunk</a:t>
            </a:r>
            <a:r>
              <a:rPr lang="en-GB" dirty="0"/>
              <a:t> again</a:t>
            </a:r>
            <a:r>
              <a:rPr dirty="0"/>
              <a:t> that loads the </a:t>
            </a:r>
            <a:r>
              <a:rPr dirty="0" err="1"/>
              <a:t>tidyverse</a:t>
            </a:r>
            <a:r>
              <a:rPr dirty="0"/>
              <a:t> packages.</a:t>
            </a:r>
          </a:p>
        </p:txBody>
      </p:sp>
      <p:sp>
        <p:nvSpPr>
          <p:cNvPr id="6" name="Rectangle 5">
            <a:extLst>
              <a:ext uri="{FF2B5EF4-FFF2-40B4-BE49-F238E27FC236}">
                <a16:creationId xmlns:a16="http://schemas.microsoft.com/office/drawing/2014/main" id="{E99B3EE0-292A-4C43-B7B2-9B60594089F7}"/>
              </a:ext>
            </a:extLst>
          </p:cNvPr>
          <p:cNvSpPr/>
          <p:nvPr/>
        </p:nvSpPr>
        <p:spPr>
          <a:xfrm>
            <a:off x="19259234" y="11496548"/>
            <a:ext cx="4544635" cy="1375376"/>
          </a:xfrm>
          <a:prstGeom prst="rect">
            <a:avLst/>
          </a:prstGeom>
          <a:solidFill>
            <a:schemeClr val="accent3"/>
          </a:soli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1"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02:00</a:t>
            </a:r>
            <a:endParaRPr kumimoji="0" lang="en-GB" sz="8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3"/>
          <p:cNvGrpSpPr/>
          <p:nvPr/>
        </p:nvGrpSpPr>
        <p:grpSpPr>
          <a:xfrm>
            <a:off x="16841097" y="6267737"/>
            <a:ext cx="2411283" cy="4769640"/>
            <a:chOff x="0" y="0"/>
            <a:chExt cx="2411282" cy="4769639"/>
          </a:xfrm>
        </p:grpSpPr>
        <p:sp>
          <p:nvSpPr>
            <p:cNvPr id="201" name="Shape 201"/>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2" name="Shape 202"/>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6" name="Group 206"/>
          <p:cNvGrpSpPr/>
          <p:nvPr/>
        </p:nvGrpSpPr>
        <p:grpSpPr>
          <a:xfrm>
            <a:off x="8561410" y="4346267"/>
            <a:ext cx="6656119" cy="787050"/>
            <a:chOff x="0" y="0"/>
            <a:chExt cx="6656117" cy="787048"/>
          </a:xfrm>
        </p:grpSpPr>
        <p:sp>
          <p:nvSpPr>
            <p:cNvPr id="204" name="Shape 204"/>
            <p:cNvSpPr/>
            <p:nvPr/>
          </p:nvSpPr>
          <p:spPr>
            <a:xfrm>
              <a:off x="0" y="-1"/>
              <a:ext cx="6656118" cy="787050"/>
            </a:xfrm>
            <a:custGeom>
              <a:avLst/>
              <a:gdLst/>
              <a:ahLst/>
              <a:cxnLst>
                <a:cxn ang="0">
                  <a:pos x="wd2" y="hd2"/>
                </a:cxn>
                <a:cxn ang="5400000">
                  <a:pos x="wd2" y="hd2"/>
                </a:cxn>
                <a:cxn ang="10800000">
                  <a:pos x="wd2" y="hd2"/>
                </a:cxn>
                <a:cxn ang="16200000">
                  <a:pos x="wd2" y="hd2"/>
                </a:cxn>
              </a:cxnLst>
              <a:rect l="0" t="0" r="r" b="b"/>
              <a:pathLst>
                <a:path w="21600" h="21592" extrusionOk="0">
                  <a:moveTo>
                    <a:pt x="0" y="21473"/>
                  </a:moveTo>
                  <a:cubicBezTo>
                    <a:pt x="652" y="18718"/>
                    <a:pt x="1320" y="16208"/>
                    <a:pt x="2003" y="13953"/>
                  </a:cubicBezTo>
                  <a:cubicBezTo>
                    <a:pt x="4734" y="4934"/>
                    <a:pt x="7700" y="-8"/>
                    <a:pt x="10792" y="0"/>
                  </a:cubicBezTo>
                  <a:cubicBezTo>
                    <a:pt x="12340" y="4"/>
                    <a:pt x="13858" y="1249"/>
                    <a:pt x="15329" y="3626"/>
                  </a:cubicBezTo>
                  <a:cubicBezTo>
                    <a:pt x="16801" y="6002"/>
                    <a:pt x="18228" y="9508"/>
                    <a:pt x="19595" y="14039"/>
                  </a:cubicBezTo>
                  <a:cubicBezTo>
                    <a:pt x="20279" y="16305"/>
                    <a:pt x="20948" y="18827"/>
                    <a:pt x="21600" y="21592"/>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5" name="Shape 205"/>
            <p:cNvSpPr/>
            <p:nvPr/>
          </p:nvSpPr>
          <p:spPr>
            <a:xfrm>
              <a:off x="0" y="0"/>
              <a:ext cx="6038280" cy="782708"/>
            </a:xfrm>
            <a:custGeom>
              <a:avLst/>
              <a:gdLst/>
              <a:ahLst/>
              <a:cxnLst>
                <a:cxn ang="0">
                  <a:pos x="wd2" y="hd2"/>
                </a:cxn>
                <a:cxn ang="5400000">
                  <a:pos x="wd2" y="hd2"/>
                </a:cxn>
                <a:cxn ang="10800000">
                  <a:pos x="wd2" y="hd2"/>
                </a:cxn>
                <a:cxn ang="16200000">
                  <a:pos x="wd2" y="hd2"/>
                </a:cxn>
              </a:cxnLst>
              <a:rect l="0" t="0" r="r" b="b"/>
              <a:pathLst>
                <a:path w="21600" h="21592" extrusionOk="0">
                  <a:moveTo>
                    <a:pt x="0" y="21592"/>
                  </a:moveTo>
                  <a:cubicBezTo>
                    <a:pt x="718" y="18822"/>
                    <a:pt x="1455" y="16298"/>
                    <a:pt x="2208" y="14031"/>
                  </a:cubicBezTo>
                  <a:cubicBezTo>
                    <a:pt x="5218" y="4961"/>
                    <a:pt x="8488" y="-8"/>
                    <a:pt x="11896" y="0"/>
                  </a:cubicBezTo>
                  <a:cubicBezTo>
                    <a:pt x="13603" y="4"/>
                    <a:pt x="15275" y="1256"/>
                    <a:pt x="16898" y="3646"/>
                  </a:cubicBezTo>
                  <a:cubicBezTo>
                    <a:pt x="18520" y="6035"/>
                    <a:pt x="20093" y="9562"/>
                    <a:pt x="21600" y="14117"/>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09" name="Group 209"/>
          <p:cNvGrpSpPr/>
          <p:nvPr/>
        </p:nvGrpSpPr>
        <p:grpSpPr>
          <a:xfrm>
            <a:off x="4488485" y="6488427"/>
            <a:ext cx="2174386" cy="4527124"/>
            <a:chOff x="0" y="0"/>
            <a:chExt cx="2174385" cy="4527122"/>
          </a:xfrm>
        </p:grpSpPr>
        <p:sp>
          <p:nvSpPr>
            <p:cNvPr id="207" name="Shape 207"/>
            <p:cNvSpPr/>
            <p:nvPr/>
          </p:nvSpPr>
          <p:spPr>
            <a:xfrm>
              <a:off x="0" y="0"/>
              <a:ext cx="2174386" cy="45271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84" y="17080"/>
                    <a:pt x="3701" y="12831"/>
                    <a:pt x="7815" y="9000"/>
                  </a:cubicBezTo>
                  <a:cubicBezTo>
                    <a:pt x="9872" y="7084"/>
                    <a:pt x="12278" y="5272"/>
                    <a:pt x="14992" y="3584"/>
                  </a:cubicBezTo>
                  <a:cubicBezTo>
                    <a:pt x="16349" y="2740"/>
                    <a:pt x="17783" y="1926"/>
                    <a:pt x="19288" y="1146"/>
                  </a:cubicBezTo>
                  <a:cubicBezTo>
                    <a:pt x="20041" y="755"/>
                    <a:pt x="20812" y="373"/>
                    <a:pt x="21600" y="0"/>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08" name="Shape 208"/>
            <p:cNvSpPr/>
            <p:nvPr/>
          </p:nvSpPr>
          <p:spPr>
            <a:xfrm>
              <a:off x="0" y="240094"/>
              <a:ext cx="1941675" cy="42870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02" y="16827"/>
                    <a:pt x="4145" y="12340"/>
                    <a:pt x="8752" y="8294"/>
                  </a:cubicBezTo>
                  <a:cubicBezTo>
                    <a:pt x="11055" y="6271"/>
                    <a:pt x="13749" y="4358"/>
                    <a:pt x="16789" y="2575"/>
                  </a:cubicBezTo>
                  <a:cubicBezTo>
                    <a:pt x="18308" y="1683"/>
                    <a:pt x="19914" y="824"/>
                    <a:pt x="21600" y="0"/>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11" name="Shape 21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212" name="Shape 21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Conclusions</a:t>
            </a:r>
          </a:p>
        </p:txBody>
      </p:sp>
      <p:sp>
        <p:nvSpPr>
          <p:cNvPr id="218" name="Shape 218"/>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Experiment</a:t>
            </a:r>
          </a:p>
        </p:txBody>
      </p:sp>
      <p:sp>
        <p:nvSpPr>
          <p:cNvPr id="219" name="Shape 219"/>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Data</a:t>
            </a:r>
          </a:p>
        </p:txBody>
      </p:sp>
      <p:sp>
        <p:nvSpPr>
          <p:cNvPr id="220" name="Shape 220"/>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p>
            <a:pPr defTabSz="549148">
              <a:defRPr sz="9118" b="1">
                <a:latin typeface="Helvetica"/>
                <a:ea typeface="Helvetica"/>
                <a:cs typeface="Helvetica"/>
                <a:sym typeface="Helvetica"/>
              </a:defRPr>
            </a:pPr>
            <a:r>
              <a:rPr b="0" dirty="0"/>
              <a:t>(Experimental)</a:t>
            </a:r>
            <a:r>
              <a:rPr dirty="0"/>
              <a:t> Science</a:t>
            </a:r>
          </a:p>
        </p:txBody>
      </p:sp>
      <p:sp>
        <p:nvSpPr>
          <p:cNvPr id="221" name="Shape 22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22" name="Shape 222"/>
          <p:cNvSpPr txBox="1"/>
          <p:nvPr/>
        </p:nvSpPr>
        <p:spPr>
          <a:xfrm rot="21271686">
            <a:off x="191049" y="3363363"/>
            <a:ext cx="5814090" cy="2452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r>
              <a:rPr lang="en-US" dirty="0"/>
              <a:t>Reproducible</a:t>
            </a:r>
            <a:br>
              <a:rPr lang="en-US" dirty="0"/>
            </a:br>
            <a:r>
              <a:rPr lang="en-US" dirty="0"/>
              <a:t>workflow</a:t>
            </a:r>
            <a:endParaRPr dirty="0"/>
          </a:p>
        </p:txBody>
      </p:sp>
      <p:sp>
        <p:nvSpPr>
          <p:cNvPr id="223" name="Shape 22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r>
              <a:t>Hypothesis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advAuto="0"/>
      <p:bldP spid="22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42" name="Shape 242"/>
          <p:cNvSpPr/>
          <p:nvPr/>
        </p:nvSpPr>
        <p:spPr>
          <a:xfrm rot="4618782">
            <a:off x="9774026" y="6171913"/>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grpSp>
        <p:nvGrpSpPr>
          <p:cNvPr id="245" name="Group 245"/>
          <p:cNvGrpSpPr/>
          <p:nvPr/>
        </p:nvGrpSpPr>
        <p:grpSpPr>
          <a:xfrm rot="6894630">
            <a:off x="14501091" y="4541153"/>
            <a:ext cx="1039395" cy="1048960"/>
            <a:chOff x="0" y="0"/>
            <a:chExt cx="1039394" cy="1048958"/>
          </a:xfrm>
        </p:grpSpPr>
        <p:sp>
          <p:nvSpPr>
            <p:cNvPr id="243" name="Shape 24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4" name="Shape 24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48" name="Group 248"/>
          <p:cNvGrpSpPr/>
          <p:nvPr/>
        </p:nvGrpSpPr>
        <p:grpSpPr>
          <a:xfrm>
            <a:off x="16841097" y="6267737"/>
            <a:ext cx="2411283" cy="4769640"/>
            <a:chOff x="0" y="0"/>
            <a:chExt cx="2411282" cy="4769639"/>
          </a:xfrm>
        </p:grpSpPr>
        <p:sp>
          <p:nvSpPr>
            <p:cNvPr id="246" name="Shape 246"/>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38" y="2709"/>
                    <a:pt x="10905" y="5961"/>
                    <a:pt x="14605" y="9609"/>
                  </a:cubicBezTo>
                  <a:cubicBezTo>
                    <a:pt x="18304" y="13256"/>
                    <a:pt x="20738" y="17300"/>
                    <a:pt x="21600" y="21600"/>
                  </a:cubicBezTo>
                </a:path>
              </a:pathLst>
            </a:custGeom>
            <a:noFill/>
            <a:ln w="203200" cap="flat">
              <a:solidFill>
                <a:schemeClr val="accent4"/>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47" name="Shape 247"/>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chemeClr val="accent4"/>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50" name="Shape 25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51" name="Shape 25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rPr dirty="0"/>
              <a:t>Conclusions</a:t>
            </a:r>
          </a:p>
        </p:txBody>
      </p:sp>
      <p:sp>
        <p:nvSpPr>
          <p:cNvPr id="252" name="Shape 252"/>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9700" b="1">
                <a:latin typeface="Helvetica"/>
                <a:ea typeface="Helvetica"/>
                <a:cs typeface="Helvetica"/>
                <a:sym typeface="Helvetica"/>
              </a:defRPr>
            </a:lvl1pPr>
          </a:lstStyle>
          <a:p>
            <a:r>
              <a:rPr dirty="0"/>
              <a:t>Data </a:t>
            </a:r>
            <a:r>
              <a:rPr lang="en-US" dirty="0"/>
              <a:t>Analysis</a:t>
            </a:r>
            <a:endParaRPr dirty="0"/>
          </a:p>
        </p:txBody>
      </p:sp>
      <p:sp>
        <p:nvSpPr>
          <p:cNvPr id="253" name="Shape 25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grpSp>
        <p:nvGrpSpPr>
          <p:cNvPr id="256" name="Group 256"/>
          <p:cNvGrpSpPr/>
          <p:nvPr/>
        </p:nvGrpSpPr>
        <p:grpSpPr>
          <a:xfrm rot="2491080">
            <a:off x="5938342" y="6196043"/>
            <a:ext cx="1039396" cy="1048959"/>
            <a:chOff x="0" y="0"/>
            <a:chExt cx="1039394" cy="1048958"/>
          </a:xfrm>
        </p:grpSpPr>
        <p:sp>
          <p:nvSpPr>
            <p:cNvPr id="254" name="Shape 25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5" name="Shape 25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57" name="Shape 25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58" name="Shape 258"/>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C -0.008657 -0.015233 -0.018412 -0.028357 -0.029010 -0.039029 C -0.040442 -0.050539 -0.052742 -0.059084 -0.065535 -0.064403" pathEditMode="relative">
                                      <p:cBhvr>
                                        <p:cTn id="6" dur="500" fill="hold"/>
                                        <p:tgtEl>
                                          <p:spTgt spid="258"/>
                                        </p:tgtEl>
                                        <p:attrNameLst>
                                          <p:attrName>ppt_x</p:attrName>
                                          <p:attrName>ppt_y</p:attrName>
                                        </p:attrNameLst>
                                      </p:cBhvr>
                                    </p:animMotion>
                                  </p:childTnLst>
                                </p:cTn>
                              </p:par>
                            </p:childTnLst>
                          </p:cTn>
                        </p:par>
                        <p:par>
                          <p:cTn id="7" fill="hold">
                            <p:stCondLst>
                              <p:cond delay="500"/>
                            </p:stCondLst>
                            <p:childTnLst>
                              <p:par>
                                <p:cTn id="8" presetID="9" presetClass="exit" fill="hold" grpId="0" nodeType="afterEffect">
                                  <p:stCondLst>
                                    <p:cond delay="0"/>
                                  </p:stCondLst>
                                  <p:iterate>
                                    <p:tmAbs val="0"/>
                                  </p:iterate>
                                  <p:childTnLst>
                                    <p:animEffect transition="out" filter="dissolve">
                                      <p:cBhvr>
                                        <p:cTn id="9" dur="200" fill="hold"/>
                                        <p:tgtEl>
                                          <p:spTgt spid="248"/>
                                        </p:tgtEl>
                                      </p:cBhvr>
                                    </p:animEffect>
                                    <p:set>
                                      <p:cBhvr>
                                        <p:cTn id="10" fill="hold">
                                          <p:stCondLst>
                                            <p:cond delay="199"/>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ID="-1" presetClass="path" presetSubtype="0" accel="50000" decel="50000" fill="hold" nodeType="withEffect">
                                  <p:stCondLst>
                                    <p:cond delay="0"/>
                                  </p:stCondLst>
                                  <p:childTnLst>
                                    <p:animMotion origin="layout" path="M 0.000000 0.000000 C -0.012919 -0.010205 -0.026207 -0.018869 -0.039774 -0.025933 C -0.053050 -0.032846 -0.066565 -0.038213 -0.080233 -0.042000" pathEditMode="relative">
                                      <p:cBhvr>
                                        <p:cTn id="13" dur="500" fill="hold"/>
                                        <p:tgtEl>
                                          <p:spTgt spid="245"/>
                                        </p:tgtEl>
                                        <p:attrNameLst>
                                          <p:attrName>ppt_x</p:attrName>
                                          <p:attrName>ppt_y</p:attrName>
                                        </p:attrNameLst>
                                      </p:cBhvr>
                                    </p:animMotion>
                                  </p:childTnLst>
                                </p:cTn>
                              </p:par>
                            </p:childTnLst>
                          </p:cTn>
                        </p:par>
                        <p:par>
                          <p:cTn id="14" fill="hold">
                            <p:stCondLst>
                              <p:cond delay="0"/>
                            </p:stCondLst>
                            <p:childTnLst>
                              <p:par>
                                <p:cTn id="15" presetID="8" presetClass="emph" presetSubtype="0" accel="50000" decel="50000" fill="hold" grpId="0" nodeType="withEffect">
                                  <p:stCondLst>
                                    <p:cond delay="0"/>
                                  </p:stCondLst>
                                  <p:childTnLst>
                                    <p:animRot by="-906000">
                                      <p:cBhvr>
                                        <p:cTn id="16" dur="500" fill="hold"/>
                                        <p:tgtEl>
                                          <p:spTgt spid="245"/>
                                        </p:tgtEl>
                                        <p:attrNameLst>
                                          <p:attrName>r</p:attrName>
                                        </p:attrNameLst>
                                      </p:cBhvr>
                                    </p:animRot>
                                  </p:childTnLst>
                                </p:cTn>
                              </p:par>
                            </p:childTnLst>
                          </p:cTn>
                        </p:par>
                        <p:par>
                          <p:cTn id="17" fill="hold">
                            <p:stCondLst>
                              <p:cond delay="0"/>
                            </p:stCondLst>
                            <p:childTnLst>
                              <p:par>
                                <p:cTn id="18" presetID="-1" presetClass="path" presetSubtype="0" accel="50000" decel="50000" fill="hold" nodeType="withEffect">
                                  <p:stCondLst>
                                    <p:cond delay="0"/>
                                  </p:stCondLst>
                                  <p:childTnLst>
                                    <p:animMotion origin="layout" path="M 0.000000 0.000000 L -0.031430 -0.124148" pathEditMode="relative">
                                      <p:cBhvr>
                                        <p:cTn id="19" dur="500" fill="hold"/>
                                        <p:tgtEl>
                                          <p:spTgt spid="242"/>
                                        </p:tgtEl>
                                        <p:attrNameLst>
                                          <p:attrName>ppt_x</p:attrName>
                                          <p:attrName>ppt_y</p:attrName>
                                        </p:attrNameLst>
                                      </p:cBhvr>
                                    </p:animMotion>
                                  </p:childTnLst>
                                </p:cTn>
                              </p:par>
                            </p:childTnLst>
                          </p:cTn>
                        </p:par>
                        <p:par>
                          <p:cTn id="20" fill="hold">
                            <p:stCondLst>
                              <p:cond delay="0"/>
                            </p:stCondLst>
                            <p:childTnLst>
                              <p:par>
                                <p:cTn id="21" presetID="8" presetClass="emph" presetSubtype="0" accel="50000" decel="50000" fill="hold" grpId="0" nodeType="withEffect">
                                  <p:stCondLst>
                                    <p:cond delay="0"/>
                                  </p:stCondLst>
                                  <p:childTnLst>
                                    <p:animRot by="-1523999">
                                      <p:cBhvr>
                                        <p:cTn id="22" dur="500" fill="hold"/>
                                        <p:tgtEl>
                                          <p:spTgt spid="2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P spid="245" grpId="0" animBg="1" advAuto="0"/>
      <p:bldP spid="24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3" name="Shape 263"/>
          <p:cNvSpPr/>
          <p:nvPr/>
        </p:nvSpPr>
        <p:spPr>
          <a:xfrm rot="3097676">
            <a:off x="9008631" y="4468591"/>
            <a:ext cx="12260310" cy="8504315"/>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65" name="Shape 26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66" name="Shape 266"/>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67" name="Shape 267"/>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68" name="Shape 268"/>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69" name="Shape 269"/>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70" name="Shape 270"/>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71" name="Shape 271"/>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72" name="Shape 272"/>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73" name="Shape 273"/>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276" name="Group 276"/>
          <p:cNvGrpSpPr/>
          <p:nvPr/>
        </p:nvGrpSpPr>
        <p:grpSpPr>
          <a:xfrm rot="2491080">
            <a:off x="5938342" y="6196043"/>
            <a:ext cx="1039396" cy="1048959"/>
            <a:chOff x="0" y="0"/>
            <a:chExt cx="1039394" cy="1048958"/>
          </a:xfrm>
        </p:grpSpPr>
        <p:sp>
          <p:nvSpPr>
            <p:cNvPr id="274" name="Shape 27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5" name="Shape 27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77" name="Shape 27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278" name="Shape 278"/>
          <p:cNvSpPr txBox="1"/>
          <p:nvPr/>
        </p:nvSpPr>
        <p:spPr>
          <a:xfrm>
            <a:off x="13264763" y="4497031"/>
            <a:ext cx="2769398"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grpSp>
        <p:nvGrpSpPr>
          <p:cNvPr id="281" name="Group 281"/>
          <p:cNvGrpSpPr/>
          <p:nvPr/>
        </p:nvGrpSpPr>
        <p:grpSpPr>
          <a:xfrm rot="5985562">
            <a:off x="12539394" y="3959142"/>
            <a:ext cx="1039396" cy="1048959"/>
            <a:chOff x="0" y="0"/>
            <a:chExt cx="1039394" cy="1048958"/>
          </a:xfrm>
        </p:grpSpPr>
        <p:sp>
          <p:nvSpPr>
            <p:cNvPr id="279" name="Shape 279"/>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0" name="Shape 280"/>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82" name="Shape 282"/>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iterate>
                                    <p:tmAbs val="0"/>
                                  </p:iterate>
                                  <p:childTnLst>
                                    <p:set>
                                      <p:cBhvr>
                                        <p:cTn id="6" fill="hold"/>
                                        <p:tgtEl>
                                          <p:spTgt spid="273"/>
                                        </p:tgtEl>
                                        <p:attrNameLst>
                                          <p:attrName>style.visibility</p:attrName>
                                        </p:attrNameLst>
                                      </p:cBhvr>
                                      <p:to>
                                        <p:strVal val="visible"/>
                                      </p:to>
                                    </p:set>
                                    <p:animEffect transition="in" filter="strips(downRight)">
                                      <p:cBhvr>
                                        <p:cTn id="7" dur="200"/>
                                        <p:tgtEl>
                                          <p:spTgt spid="273"/>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p:tmAbs val="0"/>
                                  </p:iterate>
                                  <p:childTnLst>
                                    <p:set>
                                      <p:cBhvr>
                                        <p:cTn id="22" fill="hold"/>
                                        <p:tgtEl>
                                          <p:spTgt spid="269"/>
                                        </p:tgtEl>
                                        <p:attrNameLst>
                                          <p:attrName>style.visibility</p:attrName>
                                        </p:attrNameLst>
                                      </p:cBhvr>
                                      <p:to>
                                        <p:strVal val="visible"/>
                                      </p:to>
                                    </p:set>
                                    <p:animEffect transition="in" filter="wipe(up)">
                                      <p:cBhvr>
                                        <p:cTn id="23" dur="200"/>
                                        <p:tgtEl>
                                          <p:spTgt spid="26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000000 0.000000 C -0.046008 -0.013902 -0.093209 -0.008455 -0.137820 0.015904 C -0.178645 0.038195 -0.216303 0.075805 -0.248249 0.126193" pathEditMode="relative">
                                      <p:cBhvr>
                                        <p:cTn id="27" dur="1000" fill="hold"/>
                                        <p:tgtEl>
                                          <p:spTgt spid="281"/>
                                        </p:tgtEl>
                                        <p:attrNameLst>
                                          <p:attrName>ppt_x</p:attrName>
                                          <p:attrName>ppt_y</p:attrName>
                                        </p:attrNameLst>
                                      </p:cBhvr>
                                    </p:animMotion>
                                  </p:childTnLst>
                                </p:cTn>
                              </p:par>
                            </p:childTnLst>
                          </p:cTn>
                        </p:par>
                        <p:par>
                          <p:cTn id="28" fill="hold">
                            <p:stCondLst>
                              <p:cond delay="0"/>
                            </p:stCondLst>
                            <p:childTnLst>
                              <p:par>
                                <p:cTn id="29" presetID="8" presetClass="emph" presetSubtype="0" accel="50000" decel="50000" fill="hold" grpId="0" nodeType="withEffect">
                                  <p:stCondLst>
                                    <p:cond delay="0"/>
                                  </p:stCondLst>
                                  <p:childTnLst>
                                    <p:animRot by="-3107999">
                                      <p:cBhvr>
                                        <p:cTn id="30" dur="1000" fill="hold"/>
                                        <p:tgtEl>
                                          <p:spTgt spid="281"/>
                                        </p:tgtEl>
                                        <p:attrNameLst>
                                          <p:attrName>r</p:attrName>
                                        </p:attrNameLst>
                                      </p:cBhvr>
                                    </p:animRot>
                                  </p:childTnLst>
                                </p:cTn>
                              </p:par>
                            </p:childTnLst>
                          </p:cTn>
                        </p:par>
                        <p:par>
                          <p:cTn id="31" fill="hold">
                            <p:stCondLst>
                              <p:cond delay="0"/>
                            </p:stCondLst>
                            <p:childTnLst>
                              <p:par>
                                <p:cTn id="32" presetID="-1" presetClass="path" presetSubtype="0" accel="50000" decel="50000" fill="hold" nodeType="withEffect">
                                  <p:stCondLst>
                                    <p:cond delay="0"/>
                                  </p:stCondLst>
                                  <p:childTnLst>
                                    <p:animMotion origin="layout" path="M 0.000000 0.000000 C -0.014399 0.026988 -0.027172 0.056576 -0.038113 0.088283 C -0.048383 0.118050 -0.056986 0.149535 -0.063799 0.182288" pathEditMode="relative">
                                      <p:cBhvr>
                                        <p:cTn id="33" dur="1000" fill="hold"/>
                                        <p:tgtEl>
                                          <p:spTgt spid="276"/>
                                        </p:tgtEl>
                                        <p:attrNameLst>
                                          <p:attrName>ppt_x</p:attrName>
                                          <p:attrName>ppt_y</p:attrName>
                                        </p:attrNameLst>
                                      </p:cBhvr>
                                    </p:animMotion>
                                  </p:childTnLst>
                                </p:cTn>
                              </p:par>
                            </p:childTnLst>
                          </p:cTn>
                        </p:par>
                        <p:par>
                          <p:cTn id="34" fill="hold">
                            <p:stCondLst>
                              <p:cond delay="0"/>
                            </p:stCondLst>
                            <p:childTnLst>
                              <p:par>
                                <p:cTn id="35" presetID="8" presetClass="emph" presetSubtype="0" accel="50000" decel="50000" fill="hold" grpId="0" nodeType="withEffect">
                                  <p:stCondLst>
                                    <p:cond delay="0"/>
                                  </p:stCondLst>
                                  <p:childTnLst>
                                    <p:animRot by="-1427999">
                                      <p:cBhvr>
                                        <p:cTn id="36" dur="1000" fill="hold"/>
                                        <p:tgtEl>
                                          <p:spTgt spid="276"/>
                                        </p:tgtEl>
                                        <p:attrNameLst>
                                          <p:attrName>r</p:attrName>
                                        </p:attrNameLst>
                                      </p:cBhvr>
                                    </p:animRot>
                                  </p:childTnLst>
                                </p:cTn>
                              </p:par>
                            </p:childTnLst>
                          </p:cTn>
                        </p:par>
                        <p:par>
                          <p:cTn id="37" fill="hold">
                            <p:stCondLst>
                              <p:cond delay="0"/>
                            </p:stCondLst>
                            <p:childTnLst>
                              <p:par>
                                <p:cTn id="38" presetID="-1" presetClass="path" presetSubtype="0" accel="50000" decel="50000" fill="hold" nodeType="withEffect">
                                  <p:stCondLst>
                                    <p:cond delay="0"/>
                                  </p:stCondLst>
                                  <p:childTnLst>
                                    <p:animMotion origin="layout" path="M 0.000000 0.000000 L -0.136928 -0.118891" pathEditMode="relative">
                                      <p:cBhvr>
                                        <p:cTn id="39" dur="1000" fill="hold"/>
                                        <p:tgtEl>
                                          <p:spTgt spid="263"/>
                                        </p:tgtEl>
                                        <p:attrNameLst>
                                          <p:attrName>ppt_x</p:attrName>
                                          <p:attrName>ppt_y</p:attrName>
                                        </p:attrNameLst>
                                      </p:cBhvr>
                                    </p:animMotion>
                                  </p:childTnLst>
                                </p:cTn>
                              </p:par>
                            </p:childTnLst>
                          </p:cTn>
                        </p:par>
                        <p:par>
                          <p:cTn id="40" fill="hold">
                            <p:stCondLst>
                              <p:cond delay="0"/>
                            </p:stCondLst>
                            <p:childTnLst>
                              <p:par>
                                <p:cTn id="41" presetID="8" presetClass="emph" presetSubtype="0" accel="50000" decel="50000" fill="hold" grpId="0" nodeType="withEffect">
                                  <p:stCondLst>
                                    <p:cond delay="0"/>
                                  </p:stCondLst>
                                  <p:childTnLst>
                                    <p:animRot by="-3096000">
                                      <p:cBhvr>
                                        <p:cTn id="42" dur="1000" fill="hold"/>
                                        <p:tgtEl>
                                          <p:spTgt spid="263"/>
                                        </p:tgtEl>
                                        <p:attrNameLst>
                                          <p:attrName>r</p:attrName>
                                        </p:attrNameLst>
                                      </p:cBhvr>
                                    </p:animRot>
                                  </p:childTnLst>
                                </p:cTn>
                              </p:par>
                            </p:childTnLst>
                          </p:cTn>
                        </p:par>
                        <p:par>
                          <p:cTn id="43" fill="hold">
                            <p:stCondLst>
                              <p:cond delay="0"/>
                            </p:stCondLst>
                            <p:childTnLst>
                              <p:par>
                                <p:cTn id="44" presetID="-1" presetClass="path" presetSubtype="0" accel="50000" decel="50000" fill="hold" nodeType="withEffect">
                                  <p:stCondLst>
                                    <p:cond delay="0"/>
                                  </p:stCondLst>
                                  <p:childTnLst>
                                    <p:animMotion origin="layout" path="M 0.000000 0.000000 C -0.041589 -0.035767 -0.087489 -0.052791 -0.133653 -0.049570 C -0.182560 -0.046158 -0.230124 -0.020166 -0.271666 0.025848" pathEditMode="relative">
                                      <p:cBhvr>
                                        <p:cTn id="45" dur="1000" fill="hold"/>
                                        <p:tgtEl>
                                          <p:spTgt spid="278"/>
                                        </p:tgtEl>
                                        <p:attrNameLst>
                                          <p:attrName>ppt_x</p:attrName>
                                          <p:attrName>ppt_y</p:attrName>
                                        </p:attrNameLst>
                                      </p:cBhvr>
                                    </p:animMotion>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000000 0.000000 C -0.018894 0.022541 -0.035584 0.050432 -0.049406 0.082566 C -0.062144 0.112178 -0.072292 0.145040 -0.079508 0.180041" pathEditMode="relative">
                                      <p:cBhvr>
                                        <p:cTn id="48" dur="1000" fill="hold"/>
                                        <p:tgtEl>
                                          <p:spTgt spid="277"/>
                                        </p:tgtEl>
                                        <p:attrNameLst>
                                          <p:attrName>ppt_x</p:attrName>
                                          <p:attrName>ppt_y</p:attrName>
                                        </p:attrNameLst>
                                      </p:cBhvr>
                                    </p:animMotion>
                                  </p:childTnLst>
                                </p:cTn>
                              </p:par>
                            </p:childTnLst>
                          </p:cTn>
                        </p:par>
                        <p:par>
                          <p:cTn id="49" fill="hold">
                            <p:stCondLst>
                              <p:cond delay="1000"/>
                            </p:stCondLst>
                            <p:childTnLst>
                              <p:par>
                                <p:cTn id="50" presetID="1" presetClass="entr" presetSubtype="0" fill="hold" grpId="0" nodeType="afterEffect">
                                  <p:stCondLst>
                                    <p:cond delay="0"/>
                                  </p:stCondLst>
                                  <p:iterate>
                                    <p:tmAbs val="0"/>
                                  </p:iterate>
                                  <p:childTnLst>
                                    <p:set>
                                      <p:cBhvr>
                                        <p:cTn id="51" fill="hold"/>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9" grpId="0" animBg="1" advAuto="0"/>
      <p:bldP spid="270" grpId="0" animBg="1" advAuto="0"/>
      <p:bldP spid="271" grpId="0" animBg="1" advAuto="0"/>
      <p:bldP spid="272" grpId="0" animBg="1" advAuto="0"/>
      <p:bldP spid="273" grpId="0" animBg="1" advAuto="0"/>
      <p:bldP spid="276" grpId="0" animBg="1" advAuto="0"/>
      <p:bldP spid="281" grpId="0" animBg="1" advAuto="0"/>
      <p:bldP spid="28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7" name="Shape 287"/>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88" name="Shape 288"/>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Shape 29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291" name="Shape 29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Conclusions</a:t>
            </a:r>
          </a:p>
        </p:txBody>
      </p:sp>
      <p:sp>
        <p:nvSpPr>
          <p:cNvPr id="292" name="Shape 292"/>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9700" b="1">
                <a:latin typeface="Helvetica"/>
                <a:ea typeface="Helvetica"/>
                <a:cs typeface="Helvetica"/>
                <a:sym typeface="Helvetica"/>
              </a:defRPr>
            </a:lvl1pPr>
          </a:lstStyle>
          <a:p>
            <a:r>
              <a:rPr lang="en-GB" dirty="0"/>
              <a:t>Data Analysis</a:t>
            </a:r>
          </a:p>
        </p:txBody>
      </p:sp>
      <p:sp>
        <p:nvSpPr>
          <p:cNvPr id="293" name="Shape 29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Hypothesis</a:t>
            </a:r>
          </a:p>
        </p:txBody>
      </p:sp>
      <p:sp>
        <p:nvSpPr>
          <p:cNvPr id="294" name="Shape 294"/>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Visualize</a:t>
            </a:r>
          </a:p>
        </p:txBody>
      </p:sp>
      <p:sp>
        <p:nvSpPr>
          <p:cNvPr id="295" name="Shape 295"/>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a:bodyPr>
          <a:lstStyle>
            <a:lvl1pPr defTabSz="554990">
              <a:defRPr sz="6080">
                <a:latin typeface="Helvetica"/>
                <a:ea typeface="Helvetica"/>
                <a:cs typeface="Helvetica"/>
                <a:sym typeface="Helvetica"/>
              </a:defRPr>
            </a:lvl1pPr>
          </a:lstStyle>
          <a:p>
            <a:r>
              <a:t>Transform</a:t>
            </a:r>
          </a:p>
        </p:txBody>
      </p:sp>
      <p:sp>
        <p:nvSpPr>
          <p:cNvPr id="296" name="Shape 296"/>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Model</a:t>
            </a:r>
          </a:p>
        </p:txBody>
      </p:sp>
      <p:sp>
        <p:nvSpPr>
          <p:cNvPr id="297" name="Shape 297"/>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Import</a:t>
            </a:r>
          </a:p>
        </p:txBody>
      </p:sp>
      <p:sp>
        <p:nvSpPr>
          <p:cNvPr id="298" name="Shape 298"/>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a:latin typeface="Helvetica"/>
                <a:ea typeface="Helvetica"/>
                <a:cs typeface="Helvetica"/>
                <a:sym typeface="Helvetica"/>
              </a:defRPr>
            </a:lvl1pPr>
          </a:lstStyle>
          <a:p>
            <a:r>
              <a:t>Tidy</a:t>
            </a:r>
          </a:p>
        </p:txBody>
      </p:sp>
      <p:sp>
        <p:nvSpPr>
          <p:cNvPr id="299" name="Shape 299"/>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300" name="Shape 300"/>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grpSp>
        <p:nvGrpSpPr>
          <p:cNvPr id="303" name="Group 303"/>
          <p:cNvGrpSpPr/>
          <p:nvPr/>
        </p:nvGrpSpPr>
        <p:grpSpPr>
          <a:xfrm rot="2877213">
            <a:off x="6490112" y="5686221"/>
            <a:ext cx="1039396" cy="1048959"/>
            <a:chOff x="0" y="0"/>
            <a:chExt cx="1039394" cy="1048958"/>
          </a:xfrm>
        </p:grpSpPr>
        <p:sp>
          <p:nvSpPr>
            <p:cNvPr id="301" name="Shape 30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Shape 30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6" name="Group 306"/>
          <p:cNvGrpSpPr/>
          <p:nvPr/>
        </p:nvGrpSpPr>
        <p:grpSpPr>
          <a:xfrm rot="1062803">
            <a:off x="4380656" y="8690912"/>
            <a:ext cx="1039395" cy="1048960"/>
            <a:chOff x="0" y="0"/>
            <a:chExt cx="1039394" cy="1048958"/>
          </a:xfrm>
        </p:grpSpPr>
        <p:sp>
          <p:nvSpPr>
            <p:cNvPr id="304" name="Shape 30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5" name="Shape 30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07" name="Shape 307"/>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Data</a:t>
            </a:r>
          </a:p>
        </p:txBody>
      </p:sp>
      <p:sp>
        <p:nvSpPr>
          <p:cNvPr id="308" name="Shape 308"/>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r>
              <a:t>Experiment</a:t>
            </a:r>
          </a:p>
        </p:txBody>
      </p:sp>
      <p:sp>
        <p:nvSpPr>
          <p:cNvPr id="309" name="Shape 309"/>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309"/>
                                        </p:tgtEl>
                                        <p:attrNameLst>
                                          <p:attrName>style.visibility</p:attrName>
                                        </p:attrNameLst>
                                      </p:cBhvr>
                                      <p:to>
                                        <p:strVal val="visible"/>
                                      </p:to>
                                    </p:set>
                                    <p:animEffect transition="in" filter="wipe(left)">
                                      <p:cBhvr>
                                        <p:cTn id="7" dur="200"/>
                                        <p:tgtEl>
                                          <p:spTgt spid="309"/>
                                        </p:tgtEl>
                                      </p:cBhvr>
                                    </p:animEffect>
                                  </p:childTnLst>
                                </p:cTn>
                              </p:par>
                            </p:childTnLst>
                          </p:cTn>
                        </p:par>
                        <p:par>
                          <p:cTn id="8" fill="hold">
                            <p:stCondLst>
                              <p:cond delay="200"/>
                            </p:stCondLst>
                            <p:childTnLst>
                              <p:par>
                                <p:cTn id="9" presetID="1" presetClass="entr" presetSubtype="0" fill="hold" grpId="0" nodeType="afterEffect">
                                  <p:stCondLst>
                                    <p:cond delay="0"/>
                                  </p:stCondLst>
                                  <p:iterate>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99"/>
                                        </p:tgtEl>
                                        <p:attrNameLst>
                                          <p:attrName>style.visibility</p:attrName>
                                        </p:attrNameLst>
                                      </p:cBhvr>
                                      <p:to>
                                        <p:strVal val="visible"/>
                                      </p:to>
                                    </p:set>
                                    <p:animEffect transition="in" filter="wipe(left)">
                                      <p:cBhvr>
                                        <p:cTn id="15" dur="200"/>
                                        <p:tgtEl>
                                          <p:spTgt spid="299"/>
                                        </p:tgtEl>
                                      </p:cBhvr>
                                    </p:animEffect>
                                  </p:childTnLst>
                                </p:cTn>
                              </p:par>
                            </p:childTnLst>
                          </p:cTn>
                        </p:par>
                        <p:par>
                          <p:cTn id="16" fill="hold">
                            <p:stCondLst>
                              <p:cond delay="200"/>
                            </p:stCondLst>
                            <p:childTnLst>
                              <p:par>
                                <p:cTn id="17" presetID="1" presetClass="entr" presetSubtype="0" fill="hold" grpId="0" nodeType="after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P spid="298" grpId="0" animBg="1" advAuto="0"/>
      <p:bldP spid="299" grpId="0" animBg="1" advAuto="0"/>
      <p:bldP spid="30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txBox="1">
            <a:spLocks noGrp="1"/>
          </p:cNvSpPr>
          <p:nvPr>
            <p:ph type="sldNum" sz="quarter" idx="2"/>
          </p:nvPr>
        </p:nvSpPr>
        <p:spPr>
          <a:xfrm>
            <a:off x="12006312" y="12663871"/>
            <a:ext cx="371376" cy="4984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400">
                <a:solidFill>
                  <a:srgbClr val="FFFFFF"/>
                </a:solidFill>
                <a:latin typeface="Gill Sans"/>
                <a:ea typeface="Gill Sans"/>
                <a:cs typeface="Gill Sans"/>
                <a:sym typeface="Gill Sans"/>
              </a:defRPr>
            </a:lvl1pPr>
          </a:lstStyle>
          <a:p>
            <a:fld id="{86CB4B4D-7CA3-9044-876B-883B54F8677D}" type="slidenum">
              <a:t>9</a:t>
            </a:fld>
            <a:endParaRPr/>
          </a:p>
        </p:txBody>
      </p:sp>
      <p:sp>
        <p:nvSpPr>
          <p:cNvPr id="434" name="Shape 434"/>
          <p:cNvSpPr/>
          <p:nvPr/>
        </p:nvSpPr>
        <p:spPr>
          <a:xfrm>
            <a:off x="358722" y="2450789"/>
            <a:ext cx="23727429" cy="6203414"/>
          </a:xfrm>
          <a:prstGeom prst="roundRect">
            <a:avLst>
              <a:gd name="adj" fmla="val 19408"/>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35" name="Shape 435"/>
          <p:cNvSpPr txBox="1"/>
          <p:nvPr/>
        </p:nvSpPr>
        <p:spPr>
          <a:xfrm>
            <a:off x="16704556" y="7951727"/>
            <a:ext cx="3604681" cy="124992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2"/>
                </a:solidFill>
              </a:rPr>
              <a:t>Program</a:t>
            </a:r>
          </a:p>
        </p:txBody>
      </p:sp>
      <p:sp>
        <p:nvSpPr>
          <p:cNvPr id="436" name="Shape 436"/>
          <p:cNvSpPr txBox="1"/>
          <p:nvPr/>
        </p:nvSpPr>
        <p:spPr>
          <a:xfrm>
            <a:off x="297852" y="5070318"/>
            <a:ext cx="3233555"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Import</a:t>
            </a:r>
          </a:p>
        </p:txBody>
      </p:sp>
      <p:sp>
        <p:nvSpPr>
          <p:cNvPr id="437" name="Shape 437"/>
          <p:cNvSpPr txBox="1"/>
          <p:nvPr/>
        </p:nvSpPr>
        <p:spPr>
          <a:xfrm>
            <a:off x="4540219" y="5070318"/>
            <a:ext cx="1851891"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Tidy</a:t>
            </a:r>
          </a:p>
        </p:txBody>
      </p:sp>
      <p:sp>
        <p:nvSpPr>
          <p:cNvPr id="438" name="Shape 438"/>
          <p:cNvSpPr txBox="1"/>
          <p:nvPr/>
        </p:nvSpPr>
        <p:spPr>
          <a:xfrm>
            <a:off x="8203158" y="3134490"/>
            <a:ext cx="3233555"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560831">
              <a:defRPr sz="6144">
                <a:latin typeface="Helvetica"/>
                <a:ea typeface="Helvetica"/>
                <a:cs typeface="Helvetica"/>
                <a:sym typeface="Helvetica"/>
              </a:defRPr>
            </a:lvl1pPr>
          </a:lstStyle>
          <a:p>
            <a:r>
              <a:rPr dirty="0">
                <a:solidFill>
                  <a:schemeClr val="accent5"/>
                </a:solidFill>
              </a:rPr>
              <a:t>Visualize</a:t>
            </a:r>
          </a:p>
        </p:txBody>
      </p:sp>
      <p:sp>
        <p:nvSpPr>
          <p:cNvPr id="439" name="Shape 439"/>
          <p:cNvSpPr txBox="1"/>
          <p:nvPr/>
        </p:nvSpPr>
        <p:spPr>
          <a:xfrm>
            <a:off x="7134510" y="6447615"/>
            <a:ext cx="3976721" cy="11212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5"/>
                </a:solidFill>
              </a:rPr>
              <a:t>Transform</a:t>
            </a:r>
          </a:p>
        </p:txBody>
      </p:sp>
      <p:sp>
        <p:nvSpPr>
          <p:cNvPr id="440" name="Shape 440"/>
          <p:cNvSpPr txBox="1"/>
          <p:nvPr/>
        </p:nvSpPr>
        <p:spPr>
          <a:xfrm>
            <a:off x="11060018" y="5070318"/>
            <a:ext cx="3233555"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a:latin typeface="Helvetica"/>
                <a:ea typeface="Helvetica"/>
                <a:cs typeface="Helvetica"/>
                <a:sym typeface="Helvetica"/>
              </a:defRPr>
            </a:lvl1pPr>
          </a:lstStyle>
          <a:p>
            <a:r>
              <a:rPr dirty="0">
                <a:solidFill>
                  <a:schemeClr val="accent6"/>
                </a:solidFill>
              </a:rPr>
              <a:t>Model</a:t>
            </a:r>
          </a:p>
        </p:txBody>
      </p:sp>
      <p:sp>
        <p:nvSpPr>
          <p:cNvPr id="441" name="Shape 441"/>
          <p:cNvSpPr txBox="1"/>
          <p:nvPr/>
        </p:nvSpPr>
        <p:spPr>
          <a:xfrm>
            <a:off x="18787775" y="5070318"/>
            <a:ext cx="5014993"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566674">
              <a:defRPr sz="6208">
                <a:latin typeface="Helvetica"/>
                <a:ea typeface="Helvetica"/>
                <a:cs typeface="Helvetica"/>
                <a:sym typeface="Helvetica"/>
              </a:defRPr>
            </a:lvl1pPr>
          </a:lstStyle>
          <a:p>
            <a:r>
              <a:rPr dirty="0">
                <a:solidFill>
                  <a:schemeClr val="accent6"/>
                </a:solidFill>
              </a:rPr>
              <a:t>Communicate</a:t>
            </a:r>
          </a:p>
        </p:txBody>
      </p:sp>
      <p:sp>
        <p:nvSpPr>
          <p:cNvPr id="442" name="Shape 442"/>
          <p:cNvSpPr/>
          <p:nvPr/>
        </p:nvSpPr>
        <p:spPr>
          <a:xfrm>
            <a:off x="6523469" y="5630936"/>
            <a:ext cx="125831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3" name="Shape 443"/>
          <p:cNvSpPr/>
          <p:nvPr/>
        </p:nvSpPr>
        <p:spPr>
          <a:xfrm>
            <a:off x="13985091" y="5630936"/>
            <a:ext cx="903689" cy="1"/>
          </a:xfrm>
          <a:prstGeom prst="line">
            <a:avLst/>
          </a:prstGeom>
          <a:noFill/>
          <a:ln w="101600" cap="flat">
            <a:solidFill>
              <a:srgbClr val="5982B2"/>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b="1" dirty="0"/>
          </a:p>
        </p:txBody>
      </p:sp>
      <p:sp>
        <p:nvSpPr>
          <p:cNvPr id="444" name="Shape 444"/>
          <p:cNvSpPr/>
          <p:nvPr/>
        </p:nvSpPr>
        <p:spPr>
          <a:xfrm rot="18241080">
            <a:off x="9593779" y="5856472"/>
            <a:ext cx="2939442" cy="2033959"/>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5" name="Shape 445"/>
          <p:cNvSpPr/>
          <p:nvPr/>
        </p:nvSpPr>
        <p:spPr>
          <a:xfrm rot="18241080">
            <a:off x="11799232" y="3648661"/>
            <a:ext cx="609307" cy="1659868"/>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6" name="Shape 446"/>
          <p:cNvSpPr/>
          <p:nvPr/>
        </p:nvSpPr>
        <p:spPr>
          <a:xfrm rot="18241080">
            <a:off x="7619171" y="4855004"/>
            <a:ext cx="2079998" cy="9645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7" name="Shape 447"/>
          <p:cNvSpPr txBox="1"/>
          <p:nvPr/>
        </p:nvSpPr>
        <p:spPr>
          <a:xfrm>
            <a:off x="14727046" y="5070318"/>
            <a:ext cx="3233556" cy="11212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6400" b="1">
                <a:solidFill>
                  <a:srgbClr val="5982B2"/>
                </a:solidFill>
                <a:latin typeface="Helvetica"/>
                <a:ea typeface="Helvetica"/>
                <a:cs typeface="Helvetica"/>
                <a:sym typeface="Helvetica"/>
              </a:defRPr>
            </a:lvl1pPr>
          </a:lstStyle>
          <a:p>
            <a:r>
              <a:rPr b="0" dirty="0"/>
              <a:t>Reason</a:t>
            </a:r>
          </a:p>
        </p:txBody>
      </p:sp>
      <p:sp>
        <p:nvSpPr>
          <p:cNvPr id="448" name="Shape 448"/>
          <p:cNvSpPr/>
          <p:nvPr/>
        </p:nvSpPr>
        <p:spPr>
          <a:xfrm>
            <a:off x="3474047" y="5630936"/>
            <a:ext cx="1021932"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49" name="Shape 449"/>
          <p:cNvSpPr/>
          <p:nvPr/>
        </p:nvSpPr>
        <p:spPr>
          <a:xfrm flipV="1">
            <a:off x="17902012" y="5630936"/>
            <a:ext cx="894933"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animBg="1"/>
      <p:bldP spid="435" grpId="0" animBg="1"/>
      <p:bldP spid="443" grpId="0" animBg="1"/>
      <p:bldP spid="44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TotalTime>
  <Words>2992</Words>
  <Application>Microsoft Macintosh PowerPoint</Application>
  <PresentationFormat>Custom</PresentationFormat>
  <Paragraphs>301</Paragraphs>
  <Slides>41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Gill Sans</vt:lpstr>
      <vt:lpstr>Helvetica</vt:lpstr>
      <vt:lpstr>Helvetica Neue Light</vt:lpstr>
      <vt:lpstr>Lucida Grande</vt:lpstr>
      <vt:lpstr>Source Code Pro</vt:lpstr>
      <vt:lpstr>White</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Warm Up</vt:lpstr>
      <vt:lpstr>Warm Up</vt:lpstr>
      <vt:lpstr>Warm Up</vt:lpstr>
      <vt:lpstr>Warm Up</vt:lpstr>
      <vt:lpstr>Warm Up</vt:lpstr>
      <vt:lpstr>Warm Up</vt:lpstr>
      <vt:lpstr>PowerPoint Presentation</vt:lpstr>
      <vt:lpstr>Your Turn</vt:lpstr>
      <vt:lpstr>PowerPoint Presentation</vt:lpstr>
      <vt:lpstr>PowerPoint Presentation</vt:lpstr>
      <vt:lpstr>Your Turn</vt:lpstr>
      <vt:lpstr>Base R       and       packages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Lukas Wallrich</cp:lastModifiedBy>
  <cp:revision>1</cp:revision>
  <dcterms:modified xsi:type="dcterms:W3CDTF">2024-05-16T09:10:27Z</dcterms:modified>
</cp:coreProperties>
</file>